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0" r:id="rId2"/>
    <p:sldMasterId id="2147483680" r:id="rId3"/>
    <p:sldMasterId id="2147483690" r:id="rId4"/>
    <p:sldMasterId id="2147483700" r:id="rId5"/>
    <p:sldMasterId id="2147483710" r:id="rId6"/>
    <p:sldMasterId id="2147483720" r:id="rId7"/>
    <p:sldMasterId id="2147483730" r:id="rId8"/>
    <p:sldMasterId id="2147483742" r:id="rId9"/>
  </p:sldMasterIdLst>
  <p:notesMasterIdLst>
    <p:notesMasterId r:id="rId29"/>
  </p:notesMasterIdLst>
  <p:handoutMasterIdLst>
    <p:handoutMasterId r:id="rId30"/>
  </p:handoutMasterIdLst>
  <p:sldIdLst>
    <p:sldId id="256" r:id="rId10"/>
    <p:sldId id="260" r:id="rId11"/>
    <p:sldId id="288" r:id="rId12"/>
    <p:sldId id="294" r:id="rId13"/>
    <p:sldId id="295" r:id="rId14"/>
    <p:sldId id="306" r:id="rId15"/>
    <p:sldId id="264" r:id="rId16"/>
    <p:sldId id="270" r:id="rId17"/>
    <p:sldId id="289" r:id="rId18"/>
    <p:sldId id="307" r:id="rId19"/>
    <p:sldId id="292" r:id="rId20"/>
    <p:sldId id="266" r:id="rId21"/>
    <p:sldId id="308" r:id="rId22"/>
    <p:sldId id="265" r:id="rId23"/>
    <p:sldId id="309" r:id="rId24"/>
    <p:sldId id="313" r:id="rId25"/>
    <p:sldId id="310" r:id="rId26"/>
    <p:sldId id="312" r:id="rId27"/>
    <p:sldId id="285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ël AKOUZ" initials="MA" lastIdx="12" clrIdx="0">
    <p:extLst>
      <p:ext uri="{19B8F6BF-5375-455C-9EA6-DF929625EA0E}">
        <p15:presenceInfo xmlns:p15="http://schemas.microsoft.com/office/powerpoint/2012/main" userId="800d865626d2c6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2E5"/>
    <a:srgbClr val="FFA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570" autoAdjust="0"/>
  </p:normalViewPr>
  <p:slideViewPr>
    <p:cSldViewPr snapToGrid="0">
      <p:cViewPr varScale="1">
        <p:scale>
          <a:sx n="53" d="100"/>
          <a:sy n="53" d="100"/>
        </p:scale>
        <p:origin x="117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EEE2C-D7FF-4B2E-8859-8E9FBB6F3EE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A38A53F-0C2E-42BB-92D3-D67B486945C8}">
      <dgm:prSet phldrT="[Texte]"/>
      <dgm:spPr>
        <a:solidFill>
          <a:srgbClr val="5B92E5"/>
        </a:solidFill>
      </dgm:spPr>
      <dgm:t>
        <a:bodyPr/>
        <a:lstStyle/>
        <a:p>
          <a:r>
            <a:rPr lang="en-CA" noProof="0" dirty="0">
              <a:latin typeface="Gill Sans MT" panose="020B0502020104020203" pitchFamily="34" charset="0"/>
            </a:rPr>
            <a:t>Data Retrieval</a:t>
          </a:r>
        </a:p>
      </dgm:t>
    </dgm:pt>
    <dgm:pt modelId="{25A50850-B917-4984-AD8E-0DD5E8F053BA}" type="parTrans" cxnId="{020D5893-75E9-4210-AEC0-D425F1572249}">
      <dgm:prSet/>
      <dgm:spPr/>
      <dgm:t>
        <a:bodyPr/>
        <a:lstStyle/>
        <a:p>
          <a:endParaRPr lang="fr-FR"/>
        </a:p>
      </dgm:t>
    </dgm:pt>
    <dgm:pt modelId="{4F7AA56F-C68A-4E05-9843-3A9E80F5B883}" type="sibTrans" cxnId="{020D5893-75E9-4210-AEC0-D425F1572249}">
      <dgm:prSet/>
      <dgm:spPr/>
      <dgm:t>
        <a:bodyPr/>
        <a:lstStyle/>
        <a:p>
          <a:endParaRPr lang="fr-FR"/>
        </a:p>
      </dgm:t>
    </dgm:pt>
    <dgm:pt modelId="{C7847456-2D3E-4FC6-9FE9-0BC59702ECBE}">
      <dgm:prSet phldrT="[Texte]"/>
      <dgm:spPr>
        <a:solidFill>
          <a:srgbClr val="5B92E5"/>
        </a:solidFill>
      </dgm:spPr>
      <dgm:t>
        <a:bodyPr/>
        <a:lstStyle/>
        <a:p>
          <a:r>
            <a:rPr lang="en-CA" noProof="0" dirty="0">
              <a:latin typeface="Gill Sans MT" panose="020B0502020104020203" pitchFamily="34" charset="0"/>
            </a:rPr>
            <a:t>Data Processing</a:t>
          </a:r>
        </a:p>
      </dgm:t>
    </dgm:pt>
    <dgm:pt modelId="{1A53C30D-A958-4130-9072-770A78977B8D}" type="parTrans" cxnId="{570A51B4-8776-40F1-A869-57352044DB2F}">
      <dgm:prSet/>
      <dgm:spPr/>
      <dgm:t>
        <a:bodyPr/>
        <a:lstStyle/>
        <a:p>
          <a:endParaRPr lang="fr-FR"/>
        </a:p>
      </dgm:t>
    </dgm:pt>
    <dgm:pt modelId="{A2026C02-F097-40EA-BEA9-587742F8A2D4}" type="sibTrans" cxnId="{570A51B4-8776-40F1-A869-57352044DB2F}">
      <dgm:prSet/>
      <dgm:spPr/>
      <dgm:t>
        <a:bodyPr/>
        <a:lstStyle/>
        <a:p>
          <a:endParaRPr lang="fr-FR"/>
        </a:p>
      </dgm:t>
    </dgm:pt>
    <dgm:pt modelId="{94122ED1-E8AA-4238-B1BC-C09B559F4A68}">
      <dgm:prSet phldrT="[Texte]"/>
      <dgm:spPr>
        <a:solidFill>
          <a:srgbClr val="5B92E5"/>
        </a:solidFill>
      </dgm:spPr>
      <dgm:t>
        <a:bodyPr/>
        <a:lstStyle/>
        <a:p>
          <a:r>
            <a:rPr lang="en-CA" noProof="0" dirty="0">
              <a:latin typeface="Gill Sans MT" panose="020B0502020104020203" pitchFamily="34" charset="0"/>
            </a:rPr>
            <a:t>Indicators Printing</a:t>
          </a:r>
        </a:p>
      </dgm:t>
    </dgm:pt>
    <dgm:pt modelId="{8C661F63-6A41-49F8-91DD-75F9C3530911}" type="parTrans" cxnId="{E36B0DE8-2E3D-4996-9F34-A51D3ADEFBDB}">
      <dgm:prSet/>
      <dgm:spPr/>
      <dgm:t>
        <a:bodyPr/>
        <a:lstStyle/>
        <a:p>
          <a:endParaRPr lang="fr-FR"/>
        </a:p>
      </dgm:t>
    </dgm:pt>
    <dgm:pt modelId="{3AD57CF5-1688-4691-B9ED-B9971AF6A7C0}" type="sibTrans" cxnId="{E36B0DE8-2E3D-4996-9F34-A51D3ADEFBDB}">
      <dgm:prSet/>
      <dgm:spPr/>
      <dgm:t>
        <a:bodyPr/>
        <a:lstStyle/>
        <a:p>
          <a:endParaRPr lang="fr-FR"/>
        </a:p>
      </dgm:t>
    </dgm:pt>
    <dgm:pt modelId="{8A10A955-2AC6-4460-9ED8-1D4B1D6FA2EF}" type="pres">
      <dgm:prSet presAssocID="{29DEEE2C-D7FF-4B2E-8859-8E9FBB6F3EEA}" presName="Name0" presStyleCnt="0">
        <dgm:presLayoutVars>
          <dgm:dir/>
          <dgm:animLvl val="lvl"/>
          <dgm:resizeHandles val="exact"/>
        </dgm:presLayoutVars>
      </dgm:prSet>
      <dgm:spPr/>
    </dgm:pt>
    <dgm:pt modelId="{CBE3CA05-BB59-4D4F-B018-3A0856B204CA}" type="pres">
      <dgm:prSet presAssocID="{AA38A53F-0C2E-42BB-92D3-D67B486945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6FB8AAB-2295-4645-B8A5-91496736EC98}" type="pres">
      <dgm:prSet presAssocID="{4F7AA56F-C68A-4E05-9843-3A9E80F5B883}" presName="parTxOnlySpace" presStyleCnt="0"/>
      <dgm:spPr/>
    </dgm:pt>
    <dgm:pt modelId="{EA4FDD8E-8603-4E39-A37F-98643B109A92}" type="pres">
      <dgm:prSet presAssocID="{C7847456-2D3E-4FC6-9FE9-0BC59702ECB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71B20BE-BDEB-4C5F-9D42-622F215B9897}" type="pres">
      <dgm:prSet presAssocID="{A2026C02-F097-40EA-BEA9-587742F8A2D4}" presName="parTxOnlySpace" presStyleCnt="0"/>
      <dgm:spPr/>
    </dgm:pt>
    <dgm:pt modelId="{F2C6D8DE-9B85-4986-A1F9-4823C0B9E02D}" type="pres">
      <dgm:prSet presAssocID="{94122ED1-E8AA-4238-B1BC-C09B559F4A68}" presName="parTxOnly" presStyleLbl="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1A61C26D-F374-4522-8491-AF3B720E05AE}" type="presOf" srcId="{AA38A53F-0C2E-42BB-92D3-D67B486945C8}" destId="{CBE3CA05-BB59-4D4F-B018-3A0856B204CA}" srcOrd="0" destOrd="0" presId="urn:microsoft.com/office/officeart/2005/8/layout/chevron1"/>
    <dgm:cxn modelId="{020D5893-75E9-4210-AEC0-D425F1572249}" srcId="{29DEEE2C-D7FF-4B2E-8859-8E9FBB6F3EEA}" destId="{AA38A53F-0C2E-42BB-92D3-D67B486945C8}" srcOrd="0" destOrd="0" parTransId="{25A50850-B917-4984-AD8E-0DD5E8F053BA}" sibTransId="{4F7AA56F-C68A-4E05-9843-3A9E80F5B883}"/>
    <dgm:cxn modelId="{3D16219F-449A-42B5-AA56-487AAD88508B}" type="presOf" srcId="{94122ED1-E8AA-4238-B1BC-C09B559F4A68}" destId="{F2C6D8DE-9B85-4986-A1F9-4823C0B9E02D}" srcOrd="0" destOrd="0" presId="urn:microsoft.com/office/officeart/2005/8/layout/chevron1"/>
    <dgm:cxn modelId="{560404A4-797C-485A-8A0E-9A8D1CA76C26}" type="presOf" srcId="{29DEEE2C-D7FF-4B2E-8859-8E9FBB6F3EEA}" destId="{8A10A955-2AC6-4460-9ED8-1D4B1D6FA2EF}" srcOrd="0" destOrd="0" presId="urn:microsoft.com/office/officeart/2005/8/layout/chevron1"/>
    <dgm:cxn modelId="{570A51B4-8776-40F1-A869-57352044DB2F}" srcId="{29DEEE2C-D7FF-4B2E-8859-8E9FBB6F3EEA}" destId="{C7847456-2D3E-4FC6-9FE9-0BC59702ECBE}" srcOrd="1" destOrd="0" parTransId="{1A53C30D-A958-4130-9072-770A78977B8D}" sibTransId="{A2026C02-F097-40EA-BEA9-587742F8A2D4}"/>
    <dgm:cxn modelId="{E84039E4-B8F5-42ED-A271-DAEF8339BDE5}" type="presOf" srcId="{C7847456-2D3E-4FC6-9FE9-0BC59702ECBE}" destId="{EA4FDD8E-8603-4E39-A37F-98643B109A92}" srcOrd="0" destOrd="0" presId="urn:microsoft.com/office/officeart/2005/8/layout/chevron1"/>
    <dgm:cxn modelId="{E36B0DE8-2E3D-4996-9F34-A51D3ADEFBDB}" srcId="{29DEEE2C-D7FF-4B2E-8859-8E9FBB6F3EEA}" destId="{94122ED1-E8AA-4238-B1BC-C09B559F4A68}" srcOrd="2" destOrd="0" parTransId="{8C661F63-6A41-49F8-91DD-75F9C3530911}" sibTransId="{3AD57CF5-1688-4691-B9ED-B9971AF6A7C0}"/>
    <dgm:cxn modelId="{08403617-211E-4236-99D8-72089D4127CB}" type="presParOf" srcId="{8A10A955-2AC6-4460-9ED8-1D4B1D6FA2EF}" destId="{CBE3CA05-BB59-4D4F-B018-3A0856B204CA}" srcOrd="0" destOrd="0" presId="urn:microsoft.com/office/officeart/2005/8/layout/chevron1"/>
    <dgm:cxn modelId="{C4F84847-6AD3-47CF-9866-1EEC7B5FB4A2}" type="presParOf" srcId="{8A10A955-2AC6-4460-9ED8-1D4B1D6FA2EF}" destId="{F6FB8AAB-2295-4645-B8A5-91496736EC98}" srcOrd="1" destOrd="0" presId="urn:microsoft.com/office/officeart/2005/8/layout/chevron1"/>
    <dgm:cxn modelId="{7AD8AEB9-E2AD-43E2-B9E3-0166EC7D4CE2}" type="presParOf" srcId="{8A10A955-2AC6-4460-9ED8-1D4B1D6FA2EF}" destId="{EA4FDD8E-8603-4E39-A37F-98643B109A92}" srcOrd="2" destOrd="0" presId="urn:microsoft.com/office/officeart/2005/8/layout/chevron1"/>
    <dgm:cxn modelId="{E7B2F96B-1B87-4472-A007-08D950CE9405}" type="presParOf" srcId="{8A10A955-2AC6-4460-9ED8-1D4B1D6FA2EF}" destId="{071B20BE-BDEB-4C5F-9D42-622F215B9897}" srcOrd="3" destOrd="0" presId="urn:microsoft.com/office/officeart/2005/8/layout/chevron1"/>
    <dgm:cxn modelId="{5541B4DB-3D44-4DE1-88B7-E8C0E762A32F}" type="presParOf" srcId="{8A10A955-2AC6-4460-9ED8-1D4B1D6FA2EF}" destId="{F2C6D8DE-9B85-4986-A1F9-4823C0B9E02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673441-3BFB-4217-A406-9454F3EB51B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B25C5F6-7EBA-4112-A12A-CE3178C71D70}" type="asst">
      <dgm:prSet phldrT="[Texte]" custT="1"/>
      <dgm:spPr>
        <a:solidFill>
          <a:srgbClr val="5B92E5"/>
        </a:solidFill>
      </dgm:spPr>
      <dgm:t>
        <a:bodyPr/>
        <a:lstStyle/>
        <a:p>
          <a:r>
            <a:rPr lang="fr-FR" sz="2800" dirty="0">
              <a:latin typeface="Gill Sans MT" panose="020B0502020104020203" pitchFamily="34" charset="0"/>
            </a:rPr>
            <a:t>Country </a:t>
          </a:r>
          <a:r>
            <a:rPr lang="fr-FR" sz="2800" dirty="0" err="1">
              <a:latin typeface="Gill Sans MT" panose="020B0502020104020203" pitchFamily="34" charset="0"/>
            </a:rPr>
            <a:t>HashTab</a:t>
          </a:r>
          <a:endParaRPr lang="fr-FR" sz="2800" dirty="0">
            <a:latin typeface="Gill Sans MT" panose="020B0502020104020203" pitchFamily="34" charset="0"/>
          </a:endParaRPr>
        </a:p>
      </dgm:t>
    </dgm:pt>
    <dgm:pt modelId="{67CE3D6E-1EE7-4AAA-85CE-86ED7B03F788}" type="parTrans" cxnId="{9C81D44B-524E-40F8-803D-9842701E20AB}">
      <dgm:prSet/>
      <dgm:spPr/>
      <dgm:t>
        <a:bodyPr/>
        <a:lstStyle/>
        <a:p>
          <a:endParaRPr lang="fr-FR"/>
        </a:p>
      </dgm:t>
    </dgm:pt>
    <dgm:pt modelId="{C50F9DCB-18EB-4AA5-8BEF-2C53DB7D1680}" type="sibTrans" cxnId="{9C81D44B-524E-40F8-803D-9842701E20AB}">
      <dgm:prSet/>
      <dgm:spPr/>
      <dgm:t>
        <a:bodyPr/>
        <a:lstStyle/>
        <a:p>
          <a:endParaRPr lang="fr-FR"/>
        </a:p>
      </dgm:t>
    </dgm:pt>
    <dgm:pt modelId="{80FFDB2A-E7D1-4CD9-BF87-D45F096F453A}">
      <dgm:prSet phldrT="[Texte]" custT="1"/>
      <dgm:spPr>
        <a:solidFill>
          <a:srgbClr val="5B92E5"/>
        </a:solidFill>
      </dgm:spPr>
      <dgm:t>
        <a:bodyPr/>
        <a:lstStyle/>
        <a:p>
          <a:r>
            <a:rPr lang="fr-FR" sz="2800" dirty="0">
              <a:latin typeface="Gill Sans MT" panose="020B0502020104020203" pitchFamily="34" charset="0"/>
            </a:rPr>
            <a:t>Airport </a:t>
          </a:r>
          <a:r>
            <a:rPr lang="fr-FR" sz="2800" dirty="0" err="1">
              <a:latin typeface="Gill Sans MT" panose="020B0502020104020203" pitchFamily="34" charset="0"/>
            </a:rPr>
            <a:t>HashTab</a:t>
          </a:r>
          <a:endParaRPr lang="fr-FR" sz="2800" dirty="0">
            <a:latin typeface="Gill Sans MT" panose="020B0502020104020203" pitchFamily="34" charset="0"/>
          </a:endParaRPr>
        </a:p>
      </dgm:t>
    </dgm:pt>
    <dgm:pt modelId="{5D958A50-CCD2-4277-B39B-78F32EE7E8CE}" type="parTrans" cxnId="{3935DD36-078A-4C60-8BD5-6C654DF598BA}">
      <dgm:prSet/>
      <dgm:spPr/>
      <dgm:t>
        <a:bodyPr/>
        <a:lstStyle/>
        <a:p>
          <a:endParaRPr lang="fr-FR"/>
        </a:p>
      </dgm:t>
    </dgm:pt>
    <dgm:pt modelId="{0AB1F739-863A-457B-83A3-1564327C2986}" type="sibTrans" cxnId="{3935DD36-078A-4C60-8BD5-6C654DF598BA}">
      <dgm:prSet/>
      <dgm:spPr/>
      <dgm:t>
        <a:bodyPr/>
        <a:lstStyle/>
        <a:p>
          <a:endParaRPr lang="fr-FR"/>
        </a:p>
      </dgm:t>
    </dgm:pt>
    <dgm:pt modelId="{F264B03C-28DA-40F1-AF14-05E2B54C70B5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800" noProof="0" dirty="0">
              <a:latin typeface="Gill Sans MT" panose="020B0502020104020203" pitchFamily="34" charset="0"/>
            </a:rPr>
            <a:t>Flight </a:t>
          </a:r>
          <a:r>
            <a:rPr lang="en-CA" sz="2800" noProof="0" dirty="0" err="1">
              <a:latin typeface="Gill Sans MT" panose="020B0502020104020203" pitchFamily="34" charset="0"/>
            </a:rPr>
            <a:t>HashTab</a:t>
          </a:r>
          <a:endParaRPr lang="en-CA" sz="2800" noProof="0" dirty="0">
            <a:latin typeface="Gill Sans MT" panose="020B0502020104020203" pitchFamily="34" charset="0"/>
          </a:endParaRPr>
        </a:p>
      </dgm:t>
    </dgm:pt>
    <dgm:pt modelId="{12DF9CB4-F07B-41E6-97D7-5AB261CD0ABE}" type="parTrans" cxnId="{E50C69F7-ADB2-4D36-B93B-C6D032D09FAF}">
      <dgm:prSet/>
      <dgm:spPr/>
      <dgm:t>
        <a:bodyPr/>
        <a:lstStyle/>
        <a:p>
          <a:endParaRPr lang="fr-FR"/>
        </a:p>
      </dgm:t>
    </dgm:pt>
    <dgm:pt modelId="{69BBFA6A-25AF-45D4-8E30-02FBE7BE6F18}" type="sibTrans" cxnId="{E50C69F7-ADB2-4D36-B93B-C6D032D09FAF}">
      <dgm:prSet/>
      <dgm:spPr/>
      <dgm:t>
        <a:bodyPr/>
        <a:lstStyle/>
        <a:p>
          <a:endParaRPr lang="fr-FR"/>
        </a:p>
      </dgm:t>
    </dgm:pt>
    <dgm:pt modelId="{7E35C378-3A67-4176-A39E-A3056EE30D48}">
      <dgm:prSet phldrT="[Texte]" custT="1"/>
      <dgm:spPr>
        <a:solidFill>
          <a:srgbClr val="5B92E5"/>
        </a:solidFill>
      </dgm:spPr>
      <dgm:t>
        <a:bodyPr/>
        <a:lstStyle/>
        <a:p>
          <a:r>
            <a:rPr lang="fr-FR" sz="2800" dirty="0">
              <a:latin typeface="Gill Sans MT" panose="020B0502020104020203" pitchFamily="34" charset="0"/>
            </a:rPr>
            <a:t>Runway </a:t>
          </a:r>
          <a:r>
            <a:rPr lang="fr-FR" sz="2800" dirty="0" err="1">
              <a:latin typeface="Gill Sans MT" panose="020B0502020104020203" pitchFamily="34" charset="0"/>
            </a:rPr>
            <a:t>HashTab</a:t>
          </a:r>
          <a:endParaRPr lang="fr-FR" sz="2800" dirty="0">
            <a:latin typeface="Gill Sans MT" panose="020B0502020104020203" pitchFamily="34" charset="0"/>
          </a:endParaRPr>
        </a:p>
      </dgm:t>
    </dgm:pt>
    <dgm:pt modelId="{FD340C83-D71B-4844-81DD-CD5B5721DFE9}" type="parTrans" cxnId="{1A9128DE-0171-4352-89C6-019C61D606F3}">
      <dgm:prSet/>
      <dgm:spPr/>
      <dgm:t>
        <a:bodyPr/>
        <a:lstStyle/>
        <a:p>
          <a:endParaRPr lang="fr-FR"/>
        </a:p>
      </dgm:t>
    </dgm:pt>
    <dgm:pt modelId="{531A0D64-4476-4AE7-94F7-580DC978C925}" type="sibTrans" cxnId="{1A9128DE-0171-4352-89C6-019C61D606F3}">
      <dgm:prSet/>
      <dgm:spPr/>
      <dgm:t>
        <a:bodyPr/>
        <a:lstStyle/>
        <a:p>
          <a:endParaRPr lang="fr-FR"/>
        </a:p>
      </dgm:t>
    </dgm:pt>
    <dgm:pt modelId="{BAF4EDB1-639C-468A-AEAE-295E7F5F72DC}" type="pres">
      <dgm:prSet presAssocID="{A5673441-3BFB-4217-A406-9454F3EB51B5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CF6FF4EA-5D0D-4124-99B9-F4ECBA86BC65}" type="pres">
      <dgm:prSet presAssocID="{BB25C5F6-7EBA-4112-A12A-CE3178C71D70}" presName="hierRoot1" presStyleCnt="0">
        <dgm:presLayoutVars>
          <dgm:hierBranch val="init"/>
        </dgm:presLayoutVars>
      </dgm:prSet>
      <dgm:spPr/>
    </dgm:pt>
    <dgm:pt modelId="{D1272708-08D9-4460-8584-5B2B2D4BE539}" type="pres">
      <dgm:prSet presAssocID="{BB25C5F6-7EBA-4112-A12A-CE3178C71D70}" presName="rootComposite1" presStyleCnt="0"/>
      <dgm:spPr/>
    </dgm:pt>
    <dgm:pt modelId="{6CEBFD28-9DD1-477B-8C6E-3C71C6FC56DB}" type="pres">
      <dgm:prSet presAssocID="{BB25C5F6-7EBA-4112-A12A-CE3178C71D70}" presName="rootText1" presStyleLbl="node0" presStyleIdx="0" presStyleCnt="1" custLinFactNeighborX="26492" custLinFactNeighborY="0">
        <dgm:presLayoutVars>
          <dgm:chPref val="3"/>
        </dgm:presLayoutVars>
      </dgm:prSet>
      <dgm:spPr/>
    </dgm:pt>
    <dgm:pt modelId="{AF7113DD-B5A8-46D6-8066-C4D2F8727B9D}" type="pres">
      <dgm:prSet presAssocID="{BB25C5F6-7EBA-4112-A12A-CE3178C71D70}" presName="rootConnector1" presStyleLbl="asst0" presStyleIdx="0" presStyleCnt="0"/>
      <dgm:spPr/>
    </dgm:pt>
    <dgm:pt modelId="{31D0F37A-27BD-419A-BABF-0FBE1AD88CBE}" type="pres">
      <dgm:prSet presAssocID="{BB25C5F6-7EBA-4112-A12A-CE3178C71D70}" presName="hierChild2" presStyleCnt="0"/>
      <dgm:spPr/>
    </dgm:pt>
    <dgm:pt modelId="{BE5CC95C-715C-4855-97B5-3E78FDED732A}" type="pres">
      <dgm:prSet presAssocID="{5D958A50-CCD2-4277-B39B-78F32EE7E8CE}" presName="Name66" presStyleLbl="parChTrans1D2" presStyleIdx="0" presStyleCnt="1"/>
      <dgm:spPr/>
    </dgm:pt>
    <dgm:pt modelId="{342170C9-7BCE-49AA-AD3D-E32A0722C23D}" type="pres">
      <dgm:prSet presAssocID="{80FFDB2A-E7D1-4CD9-BF87-D45F096F453A}" presName="hierRoot2" presStyleCnt="0">
        <dgm:presLayoutVars>
          <dgm:hierBranch val="init"/>
        </dgm:presLayoutVars>
      </dgm:prSet>
      <dgm:spPr/>
    </dgm:pt>
    <dgm:pt modelId="{F3203C8B-A7E1-45BF-9C6C-467254D4EA63}" type="pres">
      <dgm:prSet presAssocID="{80FFDB2A-E7D1-4CD9-BF87-D45F096F453A}" presName="rootComposite" presStyleCnt="0"/>
      <dgm:spPr/>
    </dgm:pt>
    <dgm:pt modelId="{5234A235-3816-4E34-9B10-77AA002F7E0F}" type="pres">
      <dgm:prSet presAssocID="{80FFDB2A-E7D1-4CD9-BF87-D45F096F453A}" presName="rootText" presStyleLbl="node2" presStyleIdx="0" presStyleCnt="1" custLinFactNeighborX="0" custLinFactNeighborY="0">
        <dgm:presLayoutVars>
          <dgm:chPref val="3"/>
        </dgm:presLayoutVars>
      </dgm:prSet>
      <dgm:spPr/>
    </dgm:pt>
    <dgm:pt modelId="{38ABD43A-87CB-4251-9563-83F30C252C1F}" type="pres">
      <dgm:prSet presAssocID="{80FFDB2A-E7D1-4CD9-BF87-D45F096F453A}" presName="rootConnector" presStyleLbl="node2" presStyleIdx="0" presStyleCnt="1"/>
      <dgm:spPr/>
    </dgm:pt>
    <dgm:pt modelId="{FE01F803-E912-4E0E-A162-9663BF609219}" type="pres">
      <dgm:prSet presAssocID="{80FFDB2A-E7D1-4CD9-BF87-D45F096F453A}" presName="hierChild4" presStyleCnt="0"/>
      <dgm:spPr/>
    </dgm:pt>
    <dgm:pt modelId="{4C005FD3-670A-48F8-AAA1-D1C3EABCE88D}" type="pres">
      <dgm:prSet presAssocID="{12DF9CB4-F07B-41E6-97D7-5AB261CD0ABE}" presName="Name66" presStyleLbl="parChTrans1D3" presStyleIdx="0" presStyleCnt="2"/>
      <dgm:spPr/>
    </dgm:pt>
    <dgm:pt modelId="{C7F1231C-50C4-43F8-8682-EB439C928C40}" type="pres">
      <dgm:prSet presAssocID="{F264B03C-28DA-40F1-AF14-05E2B54C70B5}" presName="hierRoot2" presStyleCnt="0">
        <dgm:presLayoutVars>
          <dgm:hierBranch val="init"/>
        </dgm:presLayoutVars>
      </dgm:prSet>
      <dgm:spPr/>
    </dgm:pt>
    <dgm:pt modelId="{167CB8E2-5285-4D8D-BB9E-56EE10E7A782}" type="pres">
      <dgm:prSet presAssocID="{F264B03C-28DA-40F1-AF14-05E2B54C70B5}" presName="rootComposite" presStyleCnt="0"/>
      <dgm:spPr/>
    </dgm:pt>
    <dgm:pt modelId="{48440432-A911-477A-B953-915CD350AB0D}" type="pres">
      <dgm:prSet presAssocID="{F264B03C-28DA-40F1-AF14-05E2B54C70B5}" presName="rootText" presStyleLbl="node3" presStyleIdx="0" presStyleCnt="2" custLinFactNeighborX="-26492">
        <dgm:presLayoutVars>
          <dgm:chPref val="3"/>
        </dgm:presLayoutVars>
      </dgm:prSet>
      <dgm:spPr/>
    </dgm:pt>
    <dgm:pt modelId="{FD5869E4-65C0-42BA-9359-06C60777FC5F}" type="pres">
      <dgm:prSet presAssocID="{F264B03C-28DA-40F1-AF14-05E2B54C70B5}" presName="rootConnector" presStyleLbl="node3" presStyleIdx="0" presStyleCnt="2"/>
      <dgm:spPr/>
    </dgm:pt>
    <dgm:pt modelId="{B0589632-94C3-4E4D-932A-49B5D97B5BD9}" type="pres">
      <dgm:prSet presAssocID="{F264B03C-28DA-40F1-AF14-05E2B54C70B5}" presName="hierChild4" presStyleCnt="0"/>
      <dgm:spPr/>
    </dgm:pt>
    <dgm:pt modelId="{9A6A6BB1-79B5-4593-B426-913D00922D55}" type="pres">
      <dgm:prSet presAssocID="{F264B03C-28DA-40F1-AF14-05E2B54C70B5}" presName="hierChild5" presStyleCnt="0"/>
      <dgm:spPr/>
    </dgm:pt>
    <dgm:pt modelId="{023A7850-0D4E-41F2-A160-CD267E5F1B2A}" type="pres">
      <dgm:prSet presAssocID="{FD340C83-D71B-4844-81DD-CD5B5721DFE9}" presName="Name66" presStyleLbl="parChTrans1D3" presStyleIdx="1" presStyleCnt="2"/>
      <dgm:spPr/>
    </dgm:pt>
    <dgm:pt modelId="{E716145F-01D9-49DF-8993-1982ADDA79B9}" type="pres">
      <dgm:prSet presAssocID="{7E35C378-3A67-4176-A39E-A3056EE30D48}" presName="hierRoot2" presStyleCnt="0">
        <dgm:presLayoutVars>
          <dgm:hierBranch val="init"/>
        </dgm:presLayoutVars>
      </dgm:prSet>
      <dgm:spPr/>
    </dgm:pt>
    <dgm:pt modelId="{066AE307-C281-47EF-995C-9ED724C5EB4A}" type="pres">
      <dgm:prSet presAssocID="{7E35C378-3A67-4176-A39E-A3056EE30D48}" presName="rootComposite" presStyleCnt="0"/>
      <dgm:spPr/>
    </dgm:pt>
    <dgm:pt modelId="{45C2E56D-EED7-4D4C-A21A-B57E6E76C847}" type="pres">
      <dgm:prSet presAssocID="{7E35C378-3A67-4176-A39E-A3056EE30D48}" presName="rootText" presStyleLbl="node3" presStyleIdx="1" presStyleCnt="2" custLinFactNeighborX="-26912" custLinFactNeighborY="1379">
        <dgm:presLayoutVars>
          <dgm:chPref val="3"/>
        </dgm:presLayoutVars>
      </dgm:prSet>
      <dgm:spPr/>
    </dgm:pt>
    <dgm:pt modelId="{601FF7B0-3297-4147-84DC-D27FFF1E1D01}" type="pres">
      <dgm:prSet presAssocID="{7E35C378-3A67-4176-A39E-A3056EE30D48}" presName="rootConnector" presStyleLbl="node3" presStyleIdx="1" presStyleCnt="2"/>
      <dgm:spPr/>
    </dgm:pt>
    <dgm:pt modelId="{1BA18E90-A0E5-4C96-BF65-BB516BE036FB}" type="pres">
      <dgm:prSet presAssocID="{7E35C378-3A67-4176-A39E-A3056EE30D48}" presName="hierChild4" presStyleCnt="0"/>
      <dgm:spPr/>
    </dgm:pt>
    <dgm:pt modelId="{60B3B209-67E3-4001-A818-19A6E0332FE3}" type="pres">
      <dgm:prSet presAssocID="{7E35C378-3A67-4176-A39E-A3056EE30D48}" presName="hierChild5" presStyleCnt="0"/>
      <dgm:spPr/>
    </dgm:pt>
    <dgm:pt modelId="{A89420D1-49A8-4B68-8C52-E96A04D9F5E4}" type="pres">
      <dgm:prSet presAssocID="{80FFDB2A-E7D1-4CD9-BF87-D45F096F453A}" presName="hierChild5" presStyleCnt="0"/>
      <dgm:spPr/>
    </dgm:pt>
    <dgm:pt modelId="{61E65C18-91F7-4924-A035-754A1E72142C}" type="pres">
      <dgm:prSet presAssocID="{BB25C5F6-7EBA-4112-A12A-CE3178C71D70}" presName="hierChild3" presStyleCnt="0"/>
      <dgm:spPr/>
    </dgm:pt>
  </dgm:ptLst>
  <dgm:cxnLst>
    <dgm:cxn modelId="{ACFCF120-6C61-441D-A2ED-E050BF84562A}" type="presOf" srcId="{7E35C378-3A67-4176-A39E-A3056EE30D48}" destId="{601FF7B0-3297-4147-84DC-D27FFF1E1D01}" srcOrd="1" destOrd="0" presId="urn:microsoft.com/office/officeart/2009/3/layout/HorizontalOrganizationChart"/>
    <dgm:cxn modelId="{6E2BB822-1F5C-406E-A982-9FADEE3D3DE2}" type="presOf" srcId="{5D958A50-CCD2-4277-B39B-78F32EE7E8CE}" destId="{BE5CC95C-715C-4855-97B5-3E78FDED732A}" srcOrd="0" destOrd="0" presId="urn:microsoft.com/office/officeart/2009/3/layout/HorizontalOrganizationChart"/>
    <dgm:cxn modelId="{04E1D625-D6E1-4D5D-81F9-6B75F4B82BD9}" type="presOf" srcId="{F264B03C-28DA-40F1-AF14-05E2B54C70B5}" destId="{48440432-A911-477A-B953-915CD350AB0D}" srcOrd="0" destOrd="0" presId="urn:microsoft.com/office/officeart/2009/3/layout/HorizontalOrganizationChart"/>
    <dgm:cxn modelId="{3935DD36-078A-4C60-8BD5-6C654DF598BA}" srcId="{BB25C5F6-7EBA-4112-A12A-CE3178C71D70}" destId="{80FFDB2A-E7D1-4CD9-BF87-D45F096F453A}" srcOrd="0" destOrd="0" parTransId="{5D958A50-CCD2-4277-B39B-78F32EE7E8CE}" sibTransId="{0AB1F739-863A-457B-83A3-1564327C2986}"/>
    <dgm:cxn modelId="{5C15A15B-1E66-4AE1-934C-812641793323}" type="presOf" srcId="{BB25C5F6-7EBA-4112-A12A-CE3178C71D70}" destId="{6CEBFD28-9DD1-477B-8C6E-3C71C6FC56DB}" srcOrd="0" destOrd="0" presId="urn:microsoft.com/office/officeart/2009/3/layout/HorizontalOrganizationChart"/>
    <dgm:cxn modelId="{43380D60-379A-41B4-91AE-AD2B5FAE70AD}" type="presOf" srcId="{FD340C83-D71B-4844-81DD-CD5B5721DFE9}" destId="{023A7850-0D4E-41F2-A160-CD267E5F1B2A}" srcOrd="0" destOrd="0" presId="urn:microsoft.com/office/officeart/2009/3/layout/HorizontalOrganizationChart"/>
    <dgm:cxn modelId="{8998F843-3C8D-4594-BDF3-808C445E1A56}" type="presOf" srcId="{12DF9CB4-F07B-41E6-97D7-5AB261CD0ABE}" destId="{4C005FD3-670A-48F8-AAA1-D1C3EABCE88D}" srcOrd="0" destOrd="0" presId="urn:microsoft.com/office/officeart/2009/3/layout/HorizontalOrganizationChart"/>
    <dgm:cxn modelId="{9C81D44B-524E-40F8-803D-9842701E20AB}" srcId="{A5673441-3BFB-4217-A406-9454F3EB51B5}" destId="{BB25C5F6-7EBA-4112-A12A-CE3178C71D70}" srcOrd="0" destOrd="0" parTransId="{67CE3D6E-1EE7-4AAA-85CE-86ED7B03F788}" sibTransId="{C50F9DCB-18EB-4AA5-8BEF-2C53DB7D1680}"/>
    <dgm:cxn modelId="{6054824C-D15C-435C-899A-83AC1D4B90DC}" type="presOf" srcId="{80FFDB2A-E7D1-4CD9-BF87-D45F096F453A}" destId="{5234A235-3816-4E34-9B10-77AA002F7E0F}" srcOrd="0" destOrd="0" presId="urn:microsoft.com/office/officeart/2009/3/layout/HorizontalOrganizationChart"/>
    <dgm:cxn modelId="{3D8D4B76-0294-4CE3-9368-814294B60FED}" type="presOf" srcId="{A5673441-3BFB-4217-A406-9454F3EB51B5}" destId="{BAF4EDB1-639C-468A-AEAE-295E7F5F72DC}" srcOrd="0" destOrd="0" presId="urn:microsoft.com/office/officeart/2009/3/layout/HorizontalOrganizationChart"/>
    <dgm:cxn modelId="{FDB29E7B-F048-4A5F-819C-79D0595429FC}" type="presOf" srcId="{80FFDB2A-E7D1-4CD9-BF87-D45F096F453A}" destId="{38ABD43A-87CB-4251-9563-83F30C252C1F}" srcOrd="1" destOrd="0" presId="urn:microsoft.com/office/officeart/2009/3/layout/HorizontalOrganizationChart"/>
    <dgm:cxn modelId="{22D934A6-9A44-4006-8121-343FEF42B47F}" type="presOf" srcId="{7E35C378-3A67-4176-A39E-A3056EE30D48}" destId="{45C2E56D-EED7-4D4C-A21A-B57E6E76C847}" srcOrd="0" destOrd="0" presId="urn:microsoft.com/office/officeart/2009/3/layout/HorizontalOrganizationChart"/>
    <dgm:cxn modelId="{92996AB0-C831-465B-8EAF-2554FD1D311A}" type="presOf" srcId="{BB25C5F6-7EBA-4112-A12A-CE3178C71D70}" destId="{AF7113DD-B5A8-46D6-8066-C4D2F8727B9D}" srcOrd="1" destOrd="0" presId="urn:microsoft.com/office/officeart/2009/3/layout/HorizontalOrganizationChart"/>
    <dgm:cxn modelId="{2B8E4FBC-F339-439C-B7D3-12DED95FC252}" type="presOf" srcId="{F264B03C-28DA-40F1-AF14-05E2B54C70B5}" destId="{FD5869E4-65C0-42BA-9359-06C60777FC5F}" srcOrd="1" destOrd="0" presId="urn:microsoft.com/office/officeart/2009/3/layout/HorizontalOrganizationChart"/>
    <dgm:cxn modelId="{1A9128DE-0171-4352-89C6-019C61D606F3}" srcId="{80FFDB2A-E7D1-4CD9-BF87-D45F096F453A}" destId="{7E35C378-3A67-4176-A39E-A3056EE30D48}" srcOrd="1" destOrd="0" parTransId="{FD340C83-D71B-4844-81DD-CD5B5721DFE9}" sibTransId="{531A0D64-4476-4AE7-94F7-580DC978C925}"/>
    <dgm:cxn modelId="{E50C69F7-ADB2-4D36-B93B-C6D032D09FAF}" srcId="{80FFDB2A-E7D1-4CD9-BF87-D45F096F453A}" destId="{F264B03C-28DA-40F1-AF14-05E2B54C70B5}" srcOrd="0" destOrd="0" parTransId="{12DF9CB4-F07B-41E6-97D7-5AB261CD0ABE}" sibTransId="{69BBFA6A-25AF-45D4-8E30-02FBE7BE6F18}"/>
    <dgm:cxn modelId="{692955E9-7549-4AB0-9A25-29AE0DB1A09D}" type="presParOf" srcId="{BAF4EDB1-639C-468A-AEAE-295E7F5F72DC}" destId="{CF6FF4EA-5D0D-4124-99B9-F4ECBA86BC65}" srcOrd="0" destOrd="0" presId="urn:microsoft.com/office/officeart/2009/3/layout/HorizontalOrganizationChart"/>
    <dgm:cxn modelId="{991161D5-3895-49A2-8D3B-351B70D3CD54}" type="presParOf" srcId="{CF6FF4EA-5D0D-4124-99B9-F4ECBA86BC65}" destId="{D1272708-08D9-4460-8584-5B2B2D4BE539}" srcOrd="0" destOrd="0" presId="urn:microsoft.com/office/officeart/2009/3/layout/HorizontalOrganizationChart"/>
    <dgm:cxn modelId="{464D6D40-AACA-4D81-BF40-DFB0A8D761D9}" type="presParOf" srcId="{D1272708-08D9-4460-8584-5B2B2D4BE539}" destId="{6CEBFD28-9DD1-477B-8C6E-3C71C6FC56DB}" srcOrd="0" destOrd="0" presId="urn:microsoft.com/office/officeart/2009/3/layout/HorizontalOrganizationChart"/>
    <dgm:cxn modelId="{AEF1CD9E-3F21-47EA-8231-AD8DA209A65B}" type="presParOf" srcId="{D1272708-08D9-4460-8584-5B2B2D4BE539}" destId="{AF7113DD-B5A8-46D6-8066-C4D2F8727B9D}" srcOrd="1" destOrd="0" presId="urn:microsoft.com/office/officeart/2009/3/layout/HorizontalOrganizationChart"/>
    <dgm:cxn modelId="{F4F8C621-3555-4C1A-BA69-48532B18C5CA}" type="presParOf" srcId="{CF6FF4EA-5D0D-4124-99B9-F4ECBA86BC65}" destId="{31D0F37A-27BD-419A-BABF-0FBE1AD88CBE}" srcOrd="1" destOrd="0" presId="urn:microsoft.com/office/officeart/2009/3/layout/HorizontalOrganizationChart"/>
    <dgm:cxn modelId="{758F9C0E-3CCC-4AF0-96EA-8B467F585A98}" type="presParOf" srcId="{31D0F37A-27BD-419A-BABF-0FBE1AD88CBE}" destId="{BE5CC95C-715C-4855-97B5-3E78FDED732A}" srcOrd="0" destOrd="0" presId="urn:microsoft.com/office/officeart/2009/3/layout/HorizontalOrganizationChart"/>
    <dgm:cxn modelId="{3E5E5386-B093-42A1-8481-2859D5A944ED}" type="presParOf" srcId="{31D0F37A-27BD-419A-BABF-0FBE1AD88CBE}" destId="{342170C9-7BCE-49AA-AD3D-E32A0722C23D}" srcOrd="1" destOrd="0" presId="urn:microsoft.com/office/officeart/2009/3/layout/HorizontalOrganizationChart"/>
    <dgm:cxn modelId="{D138D209-98BC-44D0-BB71-57B904291C9B}" type="presParOf" srcId="{342170C9-7BCE-49AA-AD3D-E32A0722C23D}" destId="{F3203C8B-A7E1-45BF-9C6C-467254D4EA63}" srcOrd="0" destOrd="0" presId="urn:microsoft.com/office/officeart/2009/3/layout/HorizontalOrganizationChart"/>
    <dgm:cxn modelId="{FABC72AD-9B1B-49A5-84DB-0EBF3077D830}" type="presParOf" srcId="{F3203C8B-A7E1-45BF-9C6C-467254D4EA63}" destId="{5234A235-3816-4E34-9B10-77AA002F7E0F}" srcOrd="0" destOrd="0" presId="urn:microsoft.com/office/officeart/2009/3/layout/HorizontalOrganizationChart"/>
    <dgm:cxn modelId="{C31F6525-B362-42B6-91AB-4E9A0964DDB3}" type="presParOf" srcId="{F3203C8B-A7E1-45BF-9C6C-467254D4EA63}" destId="{38ABD43A-87CB-4251-9563-83F30C252C1F}" srcOrd="1" destOrd="0" presId="urn:microsoft.com/office/officeart/2009/3/layout/HorizontalOrganizationChart"/>
    <dgm:cxn modelId="{AEC1FDAF-92F5-44D6-B862-44AF27E404E2}" type="presParOf" srcId="{342170C9-7BCE-49AA-AD3D-E32A0722C23D}" destId="{FE01F803-E912-4E0E-A162-9663BF609219}" srcOrd="1" destOrd="0" presId="urn:microsoft.com/office/officeart/2009/3/layout/HorizontalOrganizationChart"/>
    <dgm:cxn modelId="{8314A806-90B6-4892-A9D3-C3A1812EE8B7}" type="presParOf" srcId="{FE01F803-E912-4E0E-A162-9663BF609219}" destId="{4C005FD3-670A-48F8-AAA1-D1C3EABCE88D}" srcOrd="0" destOrd="0" presId="urn:microsoft.com/office/officeart/2009/3/layout/HorizontalOrganizationChart"/>
    <dgm:cxn modelId="{ED9934F8-2143-4D5C-84C1-12B8BECEBF2A}" type="presParOf" srcId="{FE01F803-E912-4E0E-A162-9663BF609219}" destId="{C7F1231C-50C4-43F8-8682-EB439C928C40}" srcOrd="1" destOrd="0" presId="urn:microsoft.com/office/officeart/2009/3/layout/HorizontalOrganizationChart"/>
    <dgm:cxn modelId="{0B945C1A-9EA0-4205-B4F6-5E3364DE2A35}" type="presParOf" srcId="{C7F1231C-50C4-43F8-8682-EB439C928C40}" destId="{167CB8E2-5285-4D8D-BB9E-56EE10E7A782}" srcOrd="0" destOrd="0" presId="urn:microsoft.com/office/officeart/2009/3/layout/HorizontalOrganizationChart"/>
    <dgm:cxn modelId="{CD71C876-1D55-403A-9BEC-FE59119D6619}" type="presParOf" srcId="{167CB8E2-5285-4D8D-BB9E-56EE10E7A782}" destId="{48440432-A911-477A-B953-915CD350AB0D}" srcOrd="0" destOrd="0" presId="urn:microsoft.com/office/officeart/2009/3/layout/HorizontalOrganizationChart"/>
    <dgm:cxn modelId="{E6EBE9F5-6010-4051-BC6D-8EAE014AE38B}" type="presParOf" srcId="{167CB8E2-5285-4D8D-BB9E-56EE10E7A782}" destId="{FD5869E4-65C0-42BA-9359-06C60777FC5F}" srcOrd="1" destOrd="0" presId="urn:microsoft.com/office/officeart/2009/3/layout/HorizontalOrganizationChart"/>
    <dgm:cxn modelId="{45F76ECD-111D-483C-9EA4-E50E2D1D9A99}" type="presParOf" srcId="{C7F1231C-50C4-43F8-8682-EB439C928C40}" destId="{B0589632-94C3-4E4D-932A-49B5D97B5BD9}" srcOrd="1" destOrd="0" presId="urn:microsoft.com/office/officeart/2009/3/layout/HorizontalOrganizationChart"/>
    <dgm:cxn modelId="{EBA6D527-AA11-4B8B-ABD5-D69874E6C7A5}" type="presParOf" srcId="{C7F1231C-50C4-43F8-8682-EB439C928C40}" destId="{9A6A6BB1-79B5-4593-B426-913D00922D55}" srcOrd="2" destOrd="0" presId="urn:microsoft.com/office/officeart/2009/3/layout/HorizontalOrganizationChart"/>
    <dgm:cxn modelId="{CB596AE1-A3E7-465F-AF8B-E7C2F34C7E9C}" type="presParOf" srcId="{FE01F803-E912-4E0E-A162-9663BF609219}" destId="{023A7850-0D4E-41F2-A160-CD267E5F1B2A}" srcOrd="2" destOrd="0" presId="urn:microsoft.com/office/officeart/2009/3/layout/HorizontalOrganizationChart"/>
    <dgm:cxn modelId="{E5FD7C4B-E35E-451C-BD30-DF0D2F34F4C0}" type="presParOf" srcId="{FE01F803-E912-4E0E-A162-9663BF609219}" destId="{E716145F-01D9-49DF-8993-1982ADDA79B9}" srcOrd="3" destOrd="0" presId="urn:microsoft.com/office/officeart/2009/3/layout/HorizontalOrganizationChart"/>
    <dgm:cxn modelId="{9D87EB66-33FB-4585-B0E7-809BF4605DB2}" type="presParOf" srcId="{E716145F-01D9-49DF-8993-1982ADDA79B9}" destId="{066AE307-C281-47EF-995C-9ED724C5EB4A}" srcOrd="0" destOrd="0" presId="urn:microsoft.com/office/officeart/2009/3/layout/HorizontalOrganizationChart"/>
    <dgm:cxn modelId="{0D124863-7EB5-4109-9401-EF11A267A875}" type="presParOf" srcId="{066AE307-C281-47EF-995C-9ED724C5EB4A}" destId="{45C2E56D-EED7-4D4C-A21A-B57E6E76C847}" srcOrd="0" destOrd="0" presId="urn:microsoft.com/office/officeart/2009/3/layout/HorizontalOrganizationChart"/>
    <dgm:cxn modelId="{85990592-D576-46D0-9211-B922294ECC4D}" type="presParOf" srcId="{066AE307-C281-47EF-995C-9ED724C5EB4A}" destId="{601FF7B0-3297-4147-84DC-D27FFF1E1D01}" srcOrd="1" destOrd="0" presId="urn:microsoft.com/office/officeart/2009/3/layout/HorizontalOrganizationChart"/>
    <dgm:cxn modelId="{F4DDAAE3-AEED-438A-BF8E-124D762C813C}" type="presParOf" srcId="{E716145F-01D9-49DF-8993-1982ADDA79B9}" destId="{1BA18E90-A0E5-4C96-BF65-BB516BE036FB}" srcOrd="1" destOrd="0" presId="urn:microsoft.com/office/officeart/2009/3/layout/HorizontalOrganizationChart"/>
    <dgm:cxn modelId="{73A92CFD-1C8A-42DF-9E66-8954880BE478}" type="presParOf" srcId="{E716145F-01D9-49DF-8993-1982ADDA79B9}" destId="{60B3B209-67E3-4001-A818-19A6E0332FE3}" srcOrd="2" destOrd="0" presId="urn:microsoft.com/office/officeart/2009/3/layout/HorizontalOrganizationChart"/>
    <dgm:cxn modelId="{B8530017-9D43-4FB1-847A-1A085198ED24}" type="presParOf" srcId="{342170C9-7BCE-49AA-AD3D-E32A0722C23D}" destId="{A89420D1-49A8-4B68-8C52-E96A04D9F5E4}" srcOrd="2" destOrd="0" presId="urn:microsoft.com/office/officeart/2009/3/layout/HorizontalOrganizationChart"/>
    <dgm:cxn modelId="{356D2311-4BA1-47AB-97CF-CE003FD24BD3}" type="presParOf" srcId="{CF6FF4EA-5D0D-4124-99B9-F4ECBA86BC65}" destId="{61E65C18-91F7-4924-A035-754A1E7214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4250D-2394-4041-BC67-98F6CA0014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D81023-D483-4002-8E65-C025C4C2C9D6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Gather a Set of Countries</a:t>
          </a:r>
        </a:p>
      </dgm:t>
    </dgm:pt>
    <dgm:pt modelId="{D7A4DB02-AB42-45F1-B92A-ADBDD2A49F70}" type="parTrans" cxnId="{883C5611-E814-4FBF-AFDD-1291566D3123}">
      <dgm:prSet/>
      <dgm:spPr/>
      <dgm:t>
        <a:bodyPr/>
        <a:lstStyle/>
        <a:p>
          <a:endParaRPr lang="fr-FR"/>
        </a:p>
      </dgm:t>
    </dgm:pt>
    <dgm:pt modelId="{F1020B1F-DE66-4528-811A-DBB47450F62E}" type="sibTrans" cxnId="{883C5611-E814-4FBF-AFDD-1291566D3123}">
      <dgm:prSet/>
      <dgm:spPr/>
      <dgm:t>
        <a:bodyPr/>
        <a:lstStyle/>
        <a:p>
          <a:endParaRPr lang="fr-FR"/>
        </a:p>
      </dgm:t>
    </dgm:pt>
    <dgm:pt modelId="{7E53E2FE-AD82-4FD1-B7CC-D736AFE9CF82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Number of Countries ?</a:t>
          </a:r>
        </a:p>
      </dgm:t>
    </dgm:pt>
    <dgm:pt modelId="{9370D3EE-C763-4FA8-89EE-D4A4742DD11A}" type="parTrans" cxnId="{507A9433-FB39-4D00-B625-14D1378918F2}">
      <dgm:prSet custT="1"/>
      <dgm:spPr>
        <a:ln w="63500">
          <a:solidFill>
            <a:srgbClr val="5B92E5"/>
          </a:solidFill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BA33B3B0-C1B8-4D28-9CB0-9104CBDC3BDF}" type="sibTrans" cxnId="{507A9433-FB39-4D00-B625-14D1378918F2}">
      <dgm:prSet/>
      <dgm:spPr/>
      <dgm:t>
        <a:bodyPr/>
        <a:lstStyle/>
        <a:p>
          <a:endParaRPr lang="fr-FR"/>
        </a:p>
      </dgm:t>
    </dgm:pt>
    <dgm:pt modelId="{FB7AB097-EA6D-414B-A1D4-D8E8D3D54ACD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Not Enough</a:t>
          </a:r>
        </a:p>
      </dgm:t>
    </dgm:pt>
    <dgm:pt modelId="{33DB31A2-07E1-4F83-8680-B16EE0B57869}" type="parTrans" cxnId="{90157A50-2F53-4710-9C5D-95C3DF9A3382}">
      <dgm:prSet custT="1"/>
      <dgm:spPr>
        <a:ln>
          <a:noFill/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8B2C0403-8AAC-46E7-85D9-F2151CD74A54}" type="sibTrans" cxnId="{90157A50-2F53-4710-9C5D-95C3DF9A3382}">
      <dgm:prSet/>
      <dgm:spPr/>
      <dgm:t>
        <a:bodyPr/>
        <a:lstStyle/>
        <a:p>
          <a:endParaRPr lang="fr-FR"/>
        </a:p>
      </dgm:t>
    </dgm:pt>
    <dgm:pt modelId="{FE791F78-AA34-4180-AE50-13333E10A4B4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Acceptable</a:t>
          </a:r>
        </a:p>
      </dgm:t>
    </dgm:pt>
    <dgm:pt modelId="{F71D3D63-B604-47F1-BFE0-864D0F687036}" type="parTrans" cxnId="{8D1321DB-950F-4269-AEFB-B799C28C30D6}">
      <dgm:prSet custT="1"/>
      <dgm:spPr>
        <a:ln w="63500">
          <a:solidFill>
            <a:srgbClr val="5B92E5"/>
          </a:solidFill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AE5FC221-A03C-4CC3-93C6-8239AC9E7117}" type="sibTrans" cxnId="{8D1321DB-950F-4269-AEFB-B799C28C30D6}">
      <dgm:prSet/>
      <dgm:spPr/>
      <dgm:t>
        <a:bodyPr/>
        <a:lstStyle/>
        <a:p>
          <a:endParaRPr lang="fr-FR"/>
        </a:p>
      </dgm:t>
    </dgm:pt>
    <dgm:pt modelId="{15123FBF-2676-452A-B25F-B96BE44EF96A}">
      <dgm:prSet phldrT="[Texte]"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Too Many</a:t>
          </a:r>
        </a:p>
      </dgm:t>
    </dgm:pt>
    <dgm:pt modelId="{28B1FE3F-B215-41EC-B9AD-FC2F999A8C6A}" type="parTrans" cxnId="{E11E1F0E-0977-4EC9-9645-7FBEF328FEAD}">
      <dgm:prSet custT="1"/>
      <dgm:spPr>
        <a:ln>
          <a:noFill/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4CF5120D-6686-4EF7-B93D-26340207D3C0}" type="sibTrans" cxnId="{E11E1F0E-0977-4EC9-9645-7FBEF328FEAD}">
      <dgm:prSet/>
      <dgm:spPr/>
      <dgm:t>
        <a:bodyPr/>
        <a:lstStyle/>
        <a:p>
          <a:endParaRPr lang="fr-FR"/>
        </a:p>
      </dgm:t>
    </dgm:pt>
    <dgm:pt modelId="{9CB80383-AF54-4576-804A-863482EF8739}">
      <dgm:prSet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Split it in several new sets</a:t>
          </a:r>
        </a:p>
      </dgm:t>
    </dgm:pt>
    <dgm:pt modelId="{7486E133-E2E7-4F1C-8DBD-A3369BC9B8B7}" type="parTrans" cxnId="{E298370F-0273-429A-9B83-76A47DDF5E5D}">
      <dgm:prSet custT="1"/>
      <dgm:spPr>
        <a:ln>
          <a:noFill/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A7454892-08D7-4FE7-AFC0-FF193888D0C4}" type="sibTrans" cxnId="{E298370F-0273-429A-9B83-76A47DDF5E5D}">
      <dgm:prSet/>
      <dgm:spPr/>
      <dgm:t>
        <a:bodyPr/>
        <a:lstStyle/>
        <a:p>
          <a:endParaRPr lang="fr-FR"/>
        </a:p>
      </dgm:t>
    </dgm:pt>
    <dgm:pt modelId="{EA893B39-07A4-40AC-9FDC-6846AB4EED46}">
      <dgm:prSet custT="1"/>
      <dgm:spPr>
        <a:solidFill>
          <a:srgbClr val="5B92E5"/>
        </a:solidFill>
      </dgm:spPr>
      <dgm:t>
        <a:bodyPr/>
        <a:lstStyle/>
        <a:p>
          <a:r>
            <a:rPr lang="en-CA" sz="2600" noProof="0" dirty="0">
              <a:latin typeface="Gill Sans MT" panose="020B0502020104020203" pitchFamily="34" charset="0"/>
            </a:rPr>
            <a:t>Merge it with the next one</a:t>
          </a:r>
        </a:p>
      </dgm:t>
    </dgm:pt>
    <dgm:pt modelId="{981615D2-8E20-42FF-B979-B15F259B8454}" type="parTrans" cxnId="{44B6C0B0-B9AF-416E-BFE8-69CE954BB194}">
      <dgm:prSet custT="1"/>
      <dgm:spPr>
        <a:ln>
          <a:noFill/>
        </a:ln>
      </dgm:spPr>
      <dgm:t>
        <a:bodyPr/>
        <a:lstStyle/>
        <a:p>
          <a:endParaRPr lang="en-CA" sz="2600" noProof="0" dirty="0">
            <a:latin typeface="Gill Sans MT" panose="020B0502020104020203" pitchFamily="34" charset="0"/>
          </a:endParaRPr>
        </a:p>
      </dgm:t>
    </dgm:pt>
    <dgm:pt modelId="{FD6C56C7-15C7-40BB-A081-78042610BDBB}" type="sibTrans" cxnId="{44B6C0B0-B9AF-416E-BFE8-69CE954BB194}">
      <dgm:prSet/>
      <dgm:spPr/>
      <dgm:t>
        <a:bodyPr/>
        <a:lstStyle/>
        <a:p>
          <a:endParaRPr lang="fr-FR"/>
        </a:p>
      </dgm:t>
    </dgm:pt>
    <dgm:pt modelId="{EBD0D755-D0BF-47B0-A0F9-47ABB621FD99}" type="pres">
      <dgm:prSet presAssocID="{6A04250D-2394-4041-BC67-98F6CA0014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3A2EF3D-EC34-489C-A5D2-017F525A8655}" type="pres">
      <dgm:prSet presAssocID="{3ED81023-D483-4002-8E65-C025C4C2C9D6}" presName="root1" presStyleCnt="0"/>
      <dgm:spPr/>
    </dgm:pt>
    <dgm:pt modelId="{66FDCB9A-C48F-4D26-8308-FD9F994E747E}" type="pres">
      <dgm:prSet presAssocID="{3ED81023-D483-4002-8E65-C025C4C2C9D6}" presName="LevelOneTextNode" presStyleLbl="node0" presStyleIdx="0" presStyleCnt="1" custLinFactNeighborX="5133">
        <dgm:presLayoutVars>
          <dgm:chPref val="3"/>
        </dgm:presLayoutVars>
      </dgm:prSet>
      <dgm:spPr/>
    </dgm:pt>
    <dgm:pt modelId="{3757DE1F-1A89-4039-BCB7-F0A89E547A54}" type="pres">
      <dgm:prSet presAssocID="{3ED81023-D483-4002-8E65-C025C4C2C9D6}" presName="level2hierChild" presStyleCnt="0"/>
      <dgm:spPr/>
    </dgm:pt>
    <dgm:pt modelId="{47A666B8-838B-488A-8B99-9A33216E6377}" type="pres">
      <dgm:prSet presAssocID="{9370D3EE-C763-4FA8-89EE-D4A4742DD11A}" presName="conn2-1" presStyleLbl="parChTrans1D2" presStyleIdx="0" presStyleCnt="1"/>
      <dgm:spPr/>
    </dgm:pt>
    <dgm:pt modelId="{EC2006A7-A30A-44D0-8F73-FDC6AC1E3821}" type="pres">
      <dgm:prSet presAssocID="{9370D3EE-C763-4FA8-89EE-D4A4742DD11A}" presName="connTx" presStyleLbl="parChTrans1D2" presStyleIdx="0" presStyleCnt="1"/>
      <dgm:spPr/>
    </dgm:pt>
    <dgm:pt modelId="{12E9C458-C10C-46FE-BCAB-29922538641C}" type="pres">
      <dgm:prSet presAssocID="{7E53E2FE-AD82-4FD1-B7CC-D736AFE9CF82}" presName="root2" presStyleCnt="0"/>
      <dgm:spPr/>
    </dgm:pt>
    <dgm:pt modelId="{F174A382-961E-4909-83CD-E58B136345F7}" type="pres">
      <dgm:prSet presAssocID="{7E53E2FE-AD82-4FD1-B7CC-D736AFE9CF82}" presName="LevelTwoTextNode" presStyleLbl="node2" presStyleIdx="0" presStyleCnt="1" custLinFactNeighborX="70000" custLinFactNeighborY="0">
        <dgm:presLayoutVars>
          <dgm:chPref val="3"/>
        </dgm:presLayoutVars>
      </dgm:prSet>
      <dgm:spPr/>
    </dgm:pt>
    <dgm:pt modelId="{EC2D5727-994A-404B-98D3-1515F7D7D8DD}" type="pres">
      <dgm:prSet presAssocID="{7E53E2FE-AD82-4FD1-B7CC-D736AFE9CF82}" presName="level3hierChild" presStyleCnt="0"/>
      <dgm:spPr/>
    </dgm:pt>
    <dgm:pt modelId="{8126653A-43F2-4416-AF06-4F784661402F}" type="pres">
      <dgm:prSet presAssocID="{33DB31A2-07E1-4F83-8680-B16EE0B57869}" presName="conn2-1" presStyleLbl="parChTrans1D3" presStyleIdx="0" presStyleCnt="3"/>
      <dgm:spPr/>
    </dgm:pt>
    <dgm:pt modelId="{7AA430B2-5EB9-4EC3-BDFF-1374E7CE583D}" type="pres">
      <dgm:prSet presAssocID="{33DB31A2-07E1-4F83-8680-B16EE0B57869}" presName="connTx" presStyleLbl="parChTrans1D3" presStyleIdx="0" presStyleCnt="3"/>
      <dgm:spPr/>
    </dgm:pt>
    <dgm:pt modelId="{1B0E56B3-516B-4100-8651-F37BC0EEF13C}" type="pres">
      <dgm:prSet presAssocID="{FB7AB097-EA6D-414B-A1D4-D8E8D3D54ACD}" presName="root2" presStyleCnt="0"/>
      <dgm:spPr/>
    </dgm:pt>
    <dgm:pt modelId="{26C75B08-2C96-48AA-8445-9AA8FF5B96CA}" type="pres">
      <dgm:prSet presAssocID="{FB7AB097-EA6D-414B-A1D4-D8E8D3D54ACD}" presName="LevelTwoTextNode" presStyleLbl="node3" presStyleIdx="0" presStyleCnt="3" custLinFactNeighborX="29960" custLinFactNeighborY="-43394">
        <dgm:presLayoutVars>
          <dgm:chPref val="3"/>
        </dgm:presLayoutVars>
      </dgm:prSet>
      <dgm:spPr/>
    </dgm:pt>
    <dgm:pt modelId="{77BD1358-57A0-42F4-90F9-FE2CA4078D84}" type="pres">
      <dgm:prSet presAssocID="{FB7AB097-EA6D-414B-A1D4-D8E8D3D54ACD}" presName="level3hierChild" presStyleCnt="0"/>
      <dgm:spPr/>
    </dgm:pt>
    <dgm:pt modelId="{DD52A3D6-F9F2-417C-8CDE-7C64361FB565}" type="pres">
      <dgm:prSet presAssocID="{981615D2-8E20-42FF-B979-B15F259B8454}" presName="conn2-1" presStyleLbl="parChTrans1D4" presStyleIdx="0" presStyleCnt="2"/>
      <dgm:spPr/>
    </dgm:pt>
    <dgm:pt modelId="{94848957-9203-4277-8713-63A673A5F057}" type="pres">
      <dgm:prSet presAssocID="{981615D2-8E20-42FF-B979-B15F259B8454}" presName="connTx" presStyleLbl="parChTrans1D4" presStyleIdx="0" presStyleCnt="2"/>
      <dgm:spPr/>
    </dgm:pt>
    <dgm:pt modelId="{4CB8E2C2-A7E9-4E0D-B47D-FD163C23C5AA}" type="pres">
      <dgm:prSet presAssocID="{EA893B39-07A4-40AC-9FDC-6846AB4EED46}" presName="root2" presStyleCnt="0"/>
      <dgm:spPr/>
    </dgm:pt>
    <dgm:pt modelId="{39EC4DD9-77FE-4D4A-AAE8-491C146680CA}" type="pres">
      <dgm:prSet presAssocID="{EA893B39-07A4-40AC-9FDC-6846AB4EED46}" presName="LevelTwoTextNode" presStyleLbl="node4" presStyleIdx="0" presStyleCnt="2" custLinFactX="-110301" custLinFactNeighborX="-200000" custLinFactNeighborY="-43394">
        <dgm:presLayoutVars>
          <dgm:chPref val="3"/>
        </dgm:presLayoutVars>
      </dgm:prSet>
      <dgm:spPr/>
    </dgm:pt>
    <dgm:pt modelId="{0688C927-E5AA-4584-B40E-74DEE815AC97}" type="pres">
      <dgm:prSet presAssocID="{EA893B39-07A4-40AC-9FDC-6846AB4EED46}" presName="level3hierChild" presStyleCnt="0"/>
      <dgm:spPr/>
    </dgm:pt>
    <dgm:pt modelId="{72549D72-66F1-49CF-BB85-4745DE6CA673}" type="pres">
      <dgm:prSet presAssocID="{F71D3D63-B604-47F1-BFE0-864D0F687036}" presName="conn2-1" presStyleLbl="parChTrans1D3" presStyleIdx="1" presStyleCnt="3"/>
      <dgm:spPr/>
    </dgm:pt>
    <dgm:pt modelId="{BE1F2F95-1E01-4EE1-A94E-D9FACBDCEA2D}" type="pres">
      <dgm:prSet presAssocID="{F71D3D63-B604-47F1-BFE0-864D0F687036}" presName="connTx" presStyleLbl="parChTrans1D3" presStyleIdx="1" presStyleCnt="3"/>
      <dgm:spPr/>
    </dgm:pt>
    <dgm:pt modelId="{43D19506-4D8E-471A-A149-5994DC0A1F0E}" type="pres">
      <dgm:prSet presAssocID="{FE791F78-AA34-4180-AE50-13333E10A4B4}" presName="root2" presStyleCnt="0"/>
      <dgm:spPr/>
    </dgm:pt>
    <dgm:pt modelId="{B71FADFF-BFF3-4D5F-AFD7-CC40A2C7283E}" type="pres">
      <dgm:prSet presAssocID="{FE791F78-AA34-4180-AE50-13333E10A4B4}" presName="LevelTwoTextNode" presStyleLbl="node3" presStyleIdx="1" presStyleCnt="3" custLinFactX="35594" custLinFactNeighborX="100000">
        <dgm:presLayoutVars>
          <dgm:chPref val="3"/>
        </dgm:presLayoutVars>
      </dgm:prSet>
      <dgm:spPr/>
    </dgm:pt>
    <dgm:pt modelId="{21D14725-B0D9-4F80-BFF9-8DAA93BDCED5}" type="pres">
      <dgm:prSet presAssocID="{FE791F78-AA34-4180-AE50-13333E10A4B4}" presName="level3hierChild" presStyleCnt="0"/>
      <dgm:spPr/>
    </dgm:pt>
    <dgm:pt modelId="{453EE127-DAC5-4F1B-A91C-882FB65032F9}" type="pres">
      <dgm:prSet presAssocID="{28B1FE3F-B215-41EC-B9AD-FC2F999A8C6A}" presName="conn2-1" presStyleLbl="parChTrans1D3" presStyleIdx="2" presStyleCnt="3"/>
      <dgm:spPr/>
    </dgm:pt>
    <dgm:pt modelId="{35EE478A-C9CB-48C7-B738-ABD5B725FE76}" type="pres">
      <dgm:prSet presAssocID="{28B1FE3F-B215-41EC-B9AD-FC2F999A8C6A}" presName="connTx" presStyleLbl="parChTrans1D3" presStyleIdx="2" presStyleCnt="3"/>
      <dgm:spPr/>
    </dgm:pt>
    <dgm:pt modelId="{DCBBA74C-A309-4EAB-A48B-32C1511C659A}" type="pres">
      <dgm:prSet presAssocID="{15123FBF-2676-452A-B25F-B96BE44EF96A}" presName="root2" presStyleCnt="0"/>
      <dgm:spPr/>
    </dgm:pt>
    <dgm:pt modelId="{0030A4F5-1A5C-4043-81A6-998596ED867F}" type="pres">
      <dgm:prSet presAssocID="{15123FBF-2676-452A-B25F-B96BE44EF96A}" presName="LevelTwoTextNode" presStyleLbl="node3" presStyleIdx="2" presStyleCnt="3" custLinFactNeighborX="29960" custLinFactNeighborY="43393">
        <dgm:presLayoutVars>
          <dgm:chPref val="3"/>
        </dgm:presLayoutVars>
      </dgm:prSet>
      <dgm:spPr/>
    </dgm:pt>
    <dgm:pt modelId="{DDCFFA8A-4254-4587-A4CD-0FA3B571992C}" type="pres">
      <dgm:prSet presAssocID="{15123FBF-2676-452A-B25F-B96BE44EF96A}" presName="level3hierChild" presStyleCnt="0"/>
      <dgm:spPr/>
    </dgm:pt>
    <dgm:pt modelId="{0268FD62-CB2C-4039-84D3-5F44B702BBE1}" type="pres">
      <dgm:prSet presAssocID="{7486E133-E2E7-4F1C-8DBD-A3369BC9B8B7}" presName="conn2-1" presStyleLbl="parChTrans1D4" presStyleIdx="1" presStyleCnt="2"/>
      <dgm:spPr/>
    </dgm:pt>
    <dgm:pt modelId="{71E6B52C-5E88-43D8-82C5-323E5A8BE5E5}" type="pres">
      <dgm:prSet presAssocID="{7486E133-E2E7-4F1C-8DBD-A3369BC9B8B7}" presName="connTx" presStyleLbl="parChTrans1D4" presStyleIdx="1" presStyleCnt="2"/>
      <dgm:spPr/>
    </dgm:pt>
    <dgm:pt modelId="{AE92DF28-D0F2-443F-B883-67F449F11402}" type="pres">
      <dgm:prSet presAssocID="{9CB80383-AF54-4576-804A-863482EF8739}" presName="root2" presStyleCnt="0"/>
      <dgm:spPr/>
    </dgm:pt>
    <dgm:pt modelId="{15B8C470-D466-4674-8FCF-626997B7E5F4}" type="pres">
      <dgm:prSet presAssocID="{9CB80383-AF54-4576-804A-863482EF8739}" presName="LevelTwoTextNode" presStyleLbl="node4" presStyleIdx="1" presStyleCnt="2" custLinFactX="-109959" custLinFactNeighborX="-200000" custLinFactNeighborY="43393">
        <dgm:presLayoutVars>
          <dgm:chPref val="3"/>
        </dgm:presLayoutVars>
      </dgm:prSet>
      <dgm:spPr/>
    </dgm:pt>
    <dgm:pt modelId="{124B7B84-819C-40E0-8556-EDE29B8A966F}" type="pres">
      <dgm:prSet presAssocID="{9CB80383-AF54-4576-804A-863482EF8739}" presName="level3hierChild" presStyleCnt="0"/>
      <dgm:spPr/>
    </dgm:pt>
  </dgm:ptLst>
  <dgm:cxnLst>
    <dgm:cxn modelId="{E11E1F0E-0977-4EC9-9645-7FBEF328FEAD}" srcId="{7E53E2FE-AD82-4FD1-B7CC-D736AFE9CF82}" destId="{15123FBF-2676-452A-B25F-B96BE44EF96A}" srcOrd="2" destOrd="0" parTransId="{28B1FE3F-B215-41EC-B9AD-FC2F999A8C6A}" sibTransId="{4CF5120D-6686-4EF7-B93D-26340207D3C0}"/>
    <dgm:cxn modelId="{E298370F-0273-429A-9B83-76A47DDF5E5D}" srcId="{15123FBF-2676-452A-B25F-B96BE44EF96A}" destId="{9CB80383-AF54-4576-804A-863482EF8739}" srcOrd="0" destOrd="0" parTransId="{7486E133-E2E7-4F1C-8DBD-A3369BC9B8B7}" sibTransId="{A7454892-08D7-4FE7-AFC0-FF193888D0C4}"/>
    <dgm:cxn modelId="{883C5611-E814-4FBF-AFDD-1291566D3123}" srcId="{6A04250D-2394-4041-BC67-98F6CA0014BF}" destId="{3ED81023-D483-4002-8E65-C025C4C2C9D6}" srcOrd="0" destOrd="0" parTransId="{D7A4DB02-AB42-45F1-B92A-ADBDD2A49F70}" sibTransId="{F1020B1F-DE66-4528-811A-DBB47450F62E}"/>
    <dgm:cxn modelId="{0784EC27-82AB-4CA1-BC18-F6302CD236BF}" type="presOf" srcId="{33DB31A2-07E1-4F83-8680-B16EE0B57869}" destId="{8126653A-43F2-4416-AF06-4F784661402F}" srcOrd="0" destOrd="0" presId="urn:microsoft.com/office/officeart/2005/8/layout/hierarchy2"/>
    <dgm:cxn modelId="{FAFCB230-F791-45F2-9417-D39DBA75AEA9}" type="presOf" srcId="{9370D3EE-C763-4FA8-89EE-D4A4742DD11A}" destId="{47A666B8-838B-488A-8B99-9A33216E6377}" srcOrd="0" destOrd="0" presId="urn:microsoft.com/office/officeart/2005/8/layout/hierarchy2"/>
    <dgm:cxn modelId="{507A9433-FB39-4D00-B625-14D1378918F2}" srcId="{3ED81023-D483-4002-8E65-C025C4C2C9D6}" destId="{7E53E2FE-AD82-4FD1-B7CC-D736AFE9CF82}" srcOrd="0" destOrd="0" parTransId="{9370D3EE-C763-4FA8-89EE-D4A4742DD11A}" sibTransId="{BA33B3B0-C1B8-4D28-9CB0-9104CBDC3BDF}"/>
    <dgm:cxn modelId="{21C2045B-42F8-4A3B-A9D8-6CD7BEA0C509}" type="presOf" srcId="{981615D2-8E20-42FF-B979-B15F259B8454}" destId="{DD52A3D6-F9F2-417C-8CDE-7C64361FB565}" srcOrd="0" destOrd="0" presId="urn:microsoft.com/office/officeart/2005/8/layout/hierarchy2"/>
    <dgm:cxn modelId="{D15A0664-54E5-428B-82A3-996177E53118}" type="presOf" srcId="{28B1FE3F-B215-41EC-B9AD-FC2F999A8C6A}" destId="{453EE127-DAC5-4F1B-A91C-882FB65032F9}" srcOrd="0" destOrd="0" presId="urn:microsoft.com/office/officeart/2005/8/layout/hierarchy2"/>
    <dgm:cxn modelId="{CE1B606B-94D1-4F73-8C40-EC848B3DD662}" type="presOf" srcId="{7E53E2FE-AD82-4FD1-B7CC-D736AFE9CF82}" destId="{F174A382-961E-4909-83CD-E58B136345F7}" srcOrd="0" destOrd="0" presId="urn:microsoft.com/office/officeart/2005/8/layout/hierarchy2"/>
    <dgm:cxn modelId="{83564A6D-3EB5-4080-BD6A-4E60FBBBC610}" type="presOf" srcId="{15123FBF-2676-452A-B25F-B96BE44EF96A}" destId="{0030A4F5-1A5C-4043-81A6-998596ED867F}" srcOrd="0" destOrd="0" presId="urn:microsoft.com/office/officeart/2005/8/layout/hierarchy2"/>
    <dgm:cxn modelId="{90157A50-2F53-4710-9C5D-95C3DF9A3382}" srcId="{7E53E2FE-AD82-4FD1-B7CC-D736AFE9CF82}" destId="{FB7AB097-EA6D-414B-A1D4-D8E8D3D54ACD}" srcOrd="0" destOrd="0" parTransId="{33DB31A2-07E1-4F83-8680-B16EE0B57869}" sibTransId="{8B2C0403-8AAC-46E7-85D9-F2151CD74A54}"/>
    <dgm:cxn modelId="{329AF850-A393-4442-9502-C9F629F2645B}" type="presOf" srcId="{9CB80383-AF54-4576-804A-863482EF8739}" destId="{15B8C470-D466-4674-8FCF-626997B7E5F4}" srcOrd="0" destOrd="0" presId="urn:microsoft.com/office/officeart/2005/8/layout/hierarchy2"/>
    <dgm:cxn modelId="{1CC83851-AFAD-4C9B-B6AA-BBDE201CB8DE}" type="presOf" srcId="{3ED81023-D483-4002-8E65-C025C4C2C9D6}" destId="{66FDCB9A-C48F-4D26-8308-FD9F994E747E}" srcOrd="0" destOrd="0" presId="urn:microsoft.com/office/officeart/2005/8/layout/hierarchy2"/>
    <dgm:cxn modelId="{A8ADE476-58B7-45BF-A640-35E11EA290FE}" type="presOf" srcId="{EA893B39-07A4-40AC-9FDC-6846AB4EED46}" destId="{39EC4DD9-77FE-4D4A-AAE8-491C146680CA}" srcOrd="0" destOrd="0" presId="urn:microsoft.com/office/officeart/2005/8/layout/hierarchy2"/>
    <dgm:cxn modelId="{B21EBD77-0E8F-41C1-B255-871FF82DD164}" type="presOf" srcId="{7486E133-E2E7-4F1C-8DBD-A3369BC9B8B7}" destId="{0268FD62-CB2C-4039-84D3-5F44B702BBE1}" srcOrd="0" destOrd="0" presId="urn:microsoft.com/office/officeart/2005/8/layout/hierarchy2"/>
    <dgm:cxn modelId="{4320627C-C41E-49C4-8E8C-40EE6B41B2BD}" type="presOf" srcId="{33DB31A2-07E1-4F83-8680-B16EE0B57869}" destId="{7AA430B2-5EB9-4EC3-BDFF-1374E7CE583D}" srcOrd="1" destOrd="0" presId="urn:microsoft.com/office/officeart/2005/8/layout/hierarchy2"/>
    <dgm:cxn modelId="{B5019F7D-5190-4B1B-8061-79E10157F49E}" type="presOf" srcId="{6A04250D-2394-4041-BC67-98F6CA0014BF}" destId="{EBD0D755-D0BF-47B0-A0F9-47ABB621FD99}" srcOrd="0" destOrd="0" presId="urn:microsoft.com/office/officeart/2005/8/layout/hierarchy2"/>
    <dgm:cxn modelId="{DBA0098F-F671-4EF9-8799-F5856E3BFED2}" type="presOf" srcId="{7486E133-E2E7-4F1C-8DBD-A3369BC9B8B7}" destId="{71E6B52C-5E88-43D8-82C5-323E5A8BE5E5}" srcOrd="1" destOrd="0" presId="urn:microsoft.com/office/officeart/2005/8/layout/hierarchy2"/>
    <dgm:cxn modelId="{0D0157A2-AF59-47E3-9530-E2E611BE8E7D}" type="presOf" srcId="{F71D3D63-B604-47F1-BFE0-864D0F687036}" destId="{72549D72-66F1-49CF-BB85-4745DE6CA673}" srcOrd="0" destOrd="0" presId="urn:microsoft.com/office/officeart/2005/8/layout/hierarchy2"/>
    <dgm:cxn modelId="{B718A5AD-6061-4D95-9494-9356B5F8BEE4}" type="presOf" srcId="{FE791F78-AA34-4180-AE50-13333E10A4B4}" destId="{B71FADFF-BFF3-4D5F-AFD7-CC40A2C7283E}" srcOrd="0" destOrd="0" presId="urn:microsoft.com/office/officeart/2005/8/layout/hierarchy2"/>
    <dgm:cxn modelId="{44B6C0B0-B9AF-416E-BFE8-69CE954BB194}" srcId="{FB7AB097-EA6D-414B-A1D4-D8E8D3D54ACD}" destId="{EA893B39-07A4-40AC-9FDC-6846AB4EED46}" srcOrd="0" destOrd="0" parTransId="{981615D2-8E20-42FF-B979-B15F259B8454}" sibTransId="{FD6C56C7-15C7-40BB-A081-78042610BDBB}"/>
    <dgm:cxn modelId="{206896C9-FAC9-445E-934F-58C28C888F06}" type="presOf" srcId="{981615D2-8E20-42FF-B979-B15F259B8454}" destId="{94848957-9203-4277-8713-63A673A5F057}" srcOrd="1" destOrd="0" presId="urn:microsoft.com/office/officeart/2005/8/layout/hierarchy2"/>
    <dgm:cxn modelId="{6FDD17CC-532F-48F8-A109-D27876D53808}" type="presOf" srcId="{FB7AB097-EA6D-414B-A1D4-D8E8D3D54ACD}" destId="{26C75B08-2C96-48AA-8445-9AA8FF5B96CA}" srcOrd="0" destOrd="0" presId="urn:microsoft.com/office/officeart/2005/8/layout/hierarchy2"/>
    <dgm:cxn modelId="{DA3B8CD0-EC85-40B7-B051-46AED404A7B5}" type="presOf" srcId="{9370D3EE-C763-4FA8-89EE-D4A4742DD11A}" destId="{EC2006A7-A30A-44D0-8F73-FDC6AC1E3821}" srcOrd="1" destOrd="0" presId="urn:microsoft.com/office/officeart/2005/8/layout/hierarchy2"/>
    <dgm:cxn modelId="{DCC322D3-9436-46D0-90A7-9273DA43AA5B}" type="presOf" srcId="{28B1FE3F-B215-41EC-B9AD-FC2F999A8C6A}" destId="{35EE478A-C9CB-48C7-B738-ABD5B725FE76}" srcOrd="1" destOrd="0" presId="urn:microsoft.com/office/officeart/2005/8/layout/hierarchy2"/>
    <dgm:cxn modelId="{8D1321DB-950F-4269-AEFB-B799C28C30D6}" srcId="{7E53E2FE-AD82-4FD1-B7CC-D736AFE9CF82}" destId="{FE791F78-AA34-4180-AE50-13333E10A4B4}" srcOrd="1" destOrd="0" parTransId="{F71D3D63-B604-47F1-BFE0-864D0F687036}" sibTransId="{AE5FC221-A03C-4CC3-93C6-8239AC9E7117}"/>
    <dgm:cxn modelId="{EDC75CDD-0557-4D24-814D-3F00434ECA8C}" type="presOf" srcId="{F71D3D63-B604-47F1-BFE0-864D0F687036}" destId="{BE1F2F95-1E01-4EE1-A94E-D9FACBDCEA2D}" srcOrd="1" destOrd="0" presId="urn:microsoft.com/office/officeart/2005/8/layout/hierarchy2"/>
    <dgm:cxn modelId="{AF9E4491-21AE-49D4-B6FC-CFE61F773FAD}" type="presParOf" srcId="{EBD0D755-D0BF-47B0-A0F9-47ABB621FD99}" destId="{B3A2EF3D-EC34-489C-A5D2-017F525A8655}" srcOrd="0" destOrd="0" presId="urn:microsoft.com/office/officeart/2005/8/layout/hierarchy2"/>
    <dgm:cxn modelId="{1D2AB0D6-282E-4FC5-A542-E224335F625E}" type="presParOf" srcId="{B3A2EF3D-EC34-489C-A5D2-017F525A8655}" destId="{66FDCB9A-C48F-4D26-8308-FD9F994E747E}" srcOrd="0" destOrd="0" presId="urn:microsoft.com/office/officeart/2005/8/layout/hierarchy2"/>
    <dgm:cxn modelId="{60FFEE69-268E-4C15-8099-CED4A18B0957}" type="presParOf" srcId="{B3A2EF3D-EC34-489C-A5D2-017F525A8655}" destId="{3757DE1F-1A89-4039-BCB7-F0A89E547A54}" srcOrd="1" destOrd="0" presId="urn:microsoft.com/office/officeart/2005/8/layout/hierarchy2"/>
    <dgm:cxn modelId="{C5C0ADFB-5753-4BBA-8513-5FEC710852AC}" type="presParOf" srcId="{3757DE1F-1A89-4039-BCB7-F0A89E547A54}" destId="{47A666B8-838B-488A-8B99-9A33216E6377}" srcOrd="0" destOrd="0" presId="urn:microsoft.com/office/officeart/2005/8/layout/hierarchy2"/>
    <dgm:cxn modelId="{4EF18999-849F-46A4-83DB-329FD45FCF67}" type="presParOf" srcId="{47A666B8-838B-488A-8B99-9A33216E6377}" destId="{EC2006A7-A30A-44D0-8F73-FDC6AC1E3821}" srcOrd="0" destOrd="0" presId="urn:microsoft.com/office/officeart/2005/8/layout/hierarchy2"/>
    <dgm:cxn modelId="{C5668F96-A4C3-4F34-B1FA-A7CD48B898E8}" type="presParOf" srcId="{3757DE1F-1A89-4039-BCB7-F0A89E547A54}" destId="{12E9C458-C10C-46FE-BCAB-29922538641C}" srcOrd="1" destOrd="0" presId="urn:microsoft.com/office/officeart/2005/8/layout/hierarchy2"/>
    <dgm:cxn modelId="{E7664755-575E-4AD7-8991-F53755B2CC40}" type="presParOf" srcId="{12E9C458-C10C-46FE-BCAB-29922538641C}" destId="{F174A382-961E-4909-83CD-E58B136345F7}" srcOrd="0" destOrd="0" presId="urn:microsoft.com/office/officeart/2005/8/layout/hierarchy2"/>
    <dgm:cxn modelId="{DC7AEA52-3F62-45BD-A972-3C569807C6E2}" type="presParOf" srcId="{12E9C458-C10C-46FE-BCAB-29922538641C}" destId="{EC2D5727-994A-404B-98D3-1515F7D7D8DD}" srcOrd="1" destOrd="0" presId="urn:microsoft.com/office/officeart/2005/8/layout/hierarchy2"/>
    <dgm:cxn modelId="{F9FA2B26-EBB7-4B77-B900-AB2F22293F2B}" type="presParOf" srcId="{EC2D5727-994A-404B-98D3-1515F7D7D8DD}" destId="{8126653A-43F2-4416-AF06-4F784661402F}" srcOrd="0" destOrd="0" presId="urn:microsoft.com/office/officeart/2005/8/layout/hierarchy2"/>
    <dgm:cxn modelId="{FEDF82EB-D7ED-4087-96F5-42F723653CFB}" type="presParOf" srcId="{8126653A-43F2-4416-AF06-4F784661402F}" destId="{7AA430B2-5EB9-4EC3-BDFF-1374E7CE583D}" srcOrd="0" destOrd="0" presId="urn:microsoft.com/office/officeart/2005/8/layout/hierarchy2"/>
    <dgm:cxn modelId="{A0B3839D-55BD-46F6-8D44-1BBEE7664FAF}" type="presParOf" srcId="{EC2D5727-994A-404B-98D3-1515F7D7D8DD}" destId="{1B0E56B3-516B-4100-8651-F37BC0EEF13C}" srcOrd="1" destOrd="0" presId="urn:microsoft.com/office/officeart/2005/8/layout/hierarchy2"/>
    <dgm:cxn modelId="{8E19C17E-B8B3-4D4B-9D25-98889FE1B40A}" type="presParOf" srcId="{1B0E56B3-516B-4100-8651-F37BC0EEF13C}" destId="{26C75B08-2C96-48AA-8445-9AA8FF5B96CA}" srcOrd="0" destOrd="0" presId="urn:microsoft.com/office/officeart/2005/8/layout/hierarchy2"/>
    <dgm:cxn modelId="{D11F3698-BBE6-43BB-8512-80700E7EBC0C}" type="presParOf" srcId="{1B0E56B3-516B-4100-8651-F37BC0EEF13C}" destId="{77BD1358-57A0-42F4-90F9-FE2CA4078D84}" srcOrd="1" destOrd="0" presId="urn:microsoft.com/office/officeart/2005/8/layout/hierarchy2"/>
    <dgm:cxn modelId="{D996CBF9-2C68-4E81-82FB-9CB7224A3574}" type="presParOf" srcId="{77BD1358-57A0-42F4-90F9-FE2CA4078D84}" destId="{DD52A3D6-F9F2-417C-8CDE-7C64361FB565}" srcOrd="0" destOrd="0" presId="urn:microsoft.com/office/officeart/2005/8/layout/hierarchy2"/>
    <dgm:cxn modelId="{C31A05A9-AC19-46F3-B836-ED7858344D2D}" type="presParOf" srcId="{DD52A3D6-F9F2-417C-8CDE-7C64361FB565}" destId="{94848957-9203-4277-8713-63A673A5F057}" srcOrd="0" destOrd="0" presId="urn:microsoft.com/office/officeart/2005/8/layout/hierarchy2"/>
    <dgm:cxn modelId="{6C3B5438-5FF5-4E56-BD3E-F91152CE2061}" type="presParOf" srcId="{77BD1358-57A0-42F4-90F9-FE2CA4078D84}" destId="{4CB8E2C2-A7E9-4E0D-B47D-FD163C23C5AA}" srcOrd="1" destOrd="0" presId="urn:microsoft.com/office/officeart/2005/8/layout/hierarchy2"/>
    <dgm:cxn modelId="{56A82307-F838-427D-9C8A-1395E2432955}" type="presParOf" srcId="{4CB8E2C2-A7E9-4E0D-B47D-FD163C23C5AA}" destId="{39EC4DD9-77FE-4D4A-AAE8-491C146680CA}" srcOrd="0" destOrd="0" presId="urn:microsoft.com/office/officeart/2005/8/layout/hierarchy2"/>
    <dgm:cxn modelId="{C8E5CBFA-72C2-48E7-9EB3-A59428A8C53B}" type="presParOf" srcId="{4CB8E2C2-A7E9-4E0D-B47D-FD163C23C5AA}" destId="{0688C927-E5AA-4584-B40E-74DEE815AC97}" srcOrd="1" destOrd="0" presId="urn:microsoft.com/office/officeart/2005/8/layout/hierarchy2"/>
    <dgm:cxn modelId="{8EF24828-7FDA-4548-A4E9-2CBA43500E09}" type="presParOf" srcId="{EC2D5727-994A-404B-98D3-1515F7D7D8DD}" destId="{72549D72-66F1-49CF-BB85-4745DE6CA673}" srcOrd="2" destOrd="0" presId="urn:microsoft.com/office/officeart/2005/8/layout/hierarchy2"/>
    <dgm:cxn modelId="{19701406-D6AA-407B-B8BE-BA2C304C2ECA}" type="presParOf" srcId="{72549D72-66F1-49CF-BB85-4745DE6CA673}" destId="{BE1F2F95-1E01-4EE1-A94E-D9FACBDCEA2D}" srcOrd="0" destOrd="0" presId="urn:microsoft.com/office/officeart/2005/8/layout/hierarchy2"/>
    <dgm:cxn modelId="{09981889-128B-4359-B44C-EF17AF9A43A0}" type="presParOf" srcId="{EC2D5727-994A-404B-98D3-1515F7D7D8DD}" destId="{43D19506-4D8E-471A-A149-5994DC0A1F0E}" srcOrd="3" destOrd="0" presId="urn:microsoft.com/office/officeart/2005/8/layout/hierarchy2"/>
    <dgm:cxn modelId="{BD0D921F-CCE1-43F0-86BA-25DF88F172FE}" type="presParOf" srcId="{43D19506-4D8E-471A-A149-5994DC0A1F0E}" destId="{B71FADFF-BFF3-4D5F-AFD7-CC40A2C7283E}" srcOrd="0" destOrd="0" presId="urn:microsoft.com/office/officeart/2005/8/layout/hierarchy2"/>
    <dgm:cxn modelId="{EC586941-6334-424D-911A-D241C82C0AAF}" type="presParOf" srcId="{43D19506-4D8E-471A-A149-5994DC0A1F0E}" destId="{21D14725-B0D9-4F80-BFF9-8DAA93BDCED5}" srcOrd="1" destOrd="0" presId="urn:microsoft.com/office/officeart/2005/8/layout/hierarchy2"/>
    <dgm:cxn modelId="{593A583A-43E8-4ADB-BC04-BF9CE551EE74}" type="presParOf" srcId="{EC2D5727-994A-404B-98D3-1515F7D7D8DD}" destId="{453EE127-DAC5-4F1B-A91C-882FB65032F9}" srcOrd="4" destOrd="0" presId="urn:microsoft.com/office/officeart/2005/8/layout/hierarchy2"/>
    <dgm:cxn modelId="{DF3FDDB5-713A-4E0B-87E4-A48DAD796397}" type="presParOf" srcId="{453EE127-DAC5-4F1B-A91C-882FB65032F9}" destId="{35EE478A-C9CB-48C7-B738-ABD5B725FE76}" srcOrd="0" destOrd="0" presId="urn:microsoft.com/office/officeart/2005/8/layout/hierarchy2"/>
    <dgm:cxn modelId="{CC72553C-36CD-44E6-8EB7-66587E9D4750}" type="presParOf" srcId="{EC2D5727-994A-404B-98D3-1515F7D7D8DD}" destId="{DCBBA74C-A309-4EAB-A48B-32C1511C659A}" srcOrd="5" destOrd="0" presId="urn:microsoft.com/office/officeart/2005/8/layout/hierarchy2"/>
    <dgm:cxn modelId="{E25F06CF-18C1-463D-ADE5-0D9F4B7FC2FB}" type="presParOf" srcId="{DCBBA74C-A309-4EAB-A48B-32C1511C659A}" destId="{0030A4F5-1A5C-4043-81A6-998596ED867F}" srcOrd="0" destOrd="0" presId="urn:microsoft.com/office/officeart/2005/8/layout/hierarchy2"/>
    <dgm:cxn modelId="{DE5D6641-9FF8-4C94-900F-0F6C5A51B0CE}" type="presParOf" srcId="{DCBBA74C-A309-4EAB-A48B-32C1511C659A}" destId="{DDCFFA8A-4254-4587-A4CD-0FA3B571992C}" srcOrd="1" destOrd="0" presId="urn:microsoft.com/office/officeart/2005/8/layout/hierarchy2"/>
    <dgm:cxn modelId="{9592966F-6035-4473-8978-07022F02DF2B}" type="presParOf" srcId="{DDCFFA8A-4254-4587-A4CD-0FA3B571992C}" destId="{0268FD62-CB2C-4039-84D3-5F44B702BBE1}" srcOrd="0" destOrd="0" presId="urn:microsoft.com/office/officeart/2005/8/layout/hierarchy2"/>
    <dgm:cxn modelId="{1F5DC8A0-6FC0-41F7-86AD-E7E5D65F9CEE}" type="presParOf" srcId="{0268FD62-CB2C-4039-84D3-5F44B702BBE1}" destId="{71E6B52C-5E88-43D8-82C5-323E5A8BE5E5}" srcOrd="0" destOrd="0" presId="urn:microsoft.com/office/officeart/2005/8/layout/hierarchy2"/>
    <dgm:cxn modelId="{4FC3225D-1DBF-49B5-A547-53B491A10521}" type="presParOf" srcId="{DDCFFA8A-4254-4587-A4CD-0FA3B571992C}" destId="{AE92DF28-D0F2-443F-B883-67F449F11402}" srcOrd="1" destOrd="0" presId="urn:microsoft.com/office/officeart/2005/8/layout/hierarchy2"/>
    <dgm:cxn modelId="{E8FF8BA3-97A5-41B6-9EAF-65B51A506341}" type="presParOf" srcId="{AE92DF28-D0F2-443F-B883-67F449F11402}" destId="{15B8C470-D466-4674-8FCF-626997B7E5F4}" srcOrd="0" destOrd="0" presId="urn:microsoft.com/office/officeart/2005/8/layout/hierarchy2"/>
    <dgm:cxn modelId="{7C45EF87-615E-4C6C-A3B3-C81C297B6008}" type="presParOf" srcId="{AE92DF28-D0F2-443F-B883-67F449F11402}" destId="{124B7B84-819C-40E0-8556-EDE29B8A966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CA05-BB59-4D4F-B018-3A0856B204CA}">
      <dsp:nvSpPr>
        <dsp:cNvPr id="0" name=""/>
        <dsp:cNvSpPr/>
      </dsp:nvSpPr>
      <dsp:spPr>
        <a:xfrm>
          <a:off x="2025" y="2215683"/>
          <a:ext cx="2468248" cy="987299"/>
        </a:xfrm>
        <a:prstGeom prst="chevron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noProof="0" dirty="0">
              <a:latin typeface="Gill Sans MT" panose="020B0502020104020203" pitchFamily="34" charset="0"/>
            </a:rPr>
            <a:t>Data Retrieval</a:t>
          </a:r>
        </a:p>
      </dsp:txBody>
      <dsp:txXfrm>
        <a:off x="495675" y="2215683"/>
        <a:ext cx="1480949" cy="987299"/>
      </dsp:txXfrm>
    </dsp:sp>
    <dsp:sp modelId="{EA4FDD8E-8603-4E39-A37F-98643B109A92}">
      <dsp:nvSpPr>
        <dsp:cNvPr id="0" name=""/>
        <dsp:cNvSpPr/>
      </dsp:nvSpPr>
      <dsp:spPr>
        <a:xfrm>
          <a:off x="2223450" y="2215683"/>
          <a:ext cx="2468248" cy="987299"/>
        </a:xfrm>
        <a:prstGeom prst="chevron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noProof="0" dirty="0">
              <a:latin typeface="Gill Sans MT" panose="020B0502020104020203" pitchFamily="34" charset="0"/>
            </a:rPr>
            <a:t>Data Processing</a:t>
          </a:r>
        </a:p>
      </dsp:txBody>
      <dsp:txXfrm>
        <a:off x="2717100" y="2215683"/>
        <a:ext cx="1480949" cy="987299"/>
      </dsp:txXfrm>
    </dsp:sp>
    <dsp:sp modelId="{F2C6D8DE-9B85-4986-A1F9-4823C0B9E02D}">
      <dsp:nvSpPr>
        <dsp:cNvPr id="0" name=""/>
        <dsp:cNvSpPr/>
      </dsp:nvSpPr>
      <dsp:spPr>
        <a:xfrm>
          <a:off x="4444874" y="2215683"/>
          <a:ext cx="2468248" cy="987299"/>
        </a:xfrm>
        <a:prstGeom prst="chevron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noProof="0" dirty="0">
              <a:latin typeface="Gill Sans MT" panose="020B0502020104020203" pitchFamily="34" charset="0"/>
            </a:rPr>
            <a:t>Indicators Printing</a:t>
          </a:r>
        </a:p>
      </dsp:txBody>
      <dsp:txXfrm>
        <a:off x="4938524" y="2215683"/>
        <a:ext cx="1480949" cy="987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7850-0D4E-41F2-A160-CD267E5F1B2A}">
      <dsp:nvSpPr>
        <dsp:cNvPr id="0" name=""/>
        <dsp:cNvSpPr/>
      </dsp:nvSpPr>
      <dsp:spPr>
        <a:xfrm>
          <a:off x="3323133" y="1052763"/>
          <a:ext cx="1342255" cy="616426"/>
        </a:xfrm>
        <a:custGeom>
          <a:avLst/>
          <a:gdLst/>
          <a:ahLst/>
          <a:cxnLst/>
          <a:rect l="0" t="0" r="0" b="0"/>
          <a:pathLst>
            <a:path>
              <a:moveTo>
                <a:pt x="1342255" y="0"/>
              </a:moveTo>
              <a:lnTo>
                <a:pt x="286122" y="0"/>
              </a:lnTo>
              <a:lnTo>
                <a:pt x="286122" y="616426"/>
              </a:lnTo>
              <a:lnTo>
                <a:pt x="0" y="6164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005FD3-670A-48F8-AAA1-D1C3EABCE88D}">
      <dsp:nvSpPr>
        <dsp:cNvPr id="0" name=""/>
        <dsp:cNvSpPr/>
      </dsp:nvSpPr>
      <dsp:spPr>
        <a:xfrm>
          <a:off x="3335150" y="437600"/>
          <a:ext cx="1330238" cy="615162"/>
        </a:xfrm>
        <a:custGeom>
          <a:avLst/>
          <a:gdLst/>
          <a:ahLst/>
          <a:cxnLst/>
          <a:rect l="0" t="0" r="0" b="0"/>
          <a:pathLst>
            <a:path>
              <a:moveTo>
                <a:pt x="1330238" y="615162"/>
              </a:moveTo>
              <a:lnTo>
                <a:pt x="286122" y="615162"/>
              </a:lnTo>
              <a:lnTo>
                <a:pt x="286122" y="0"/>
              </a:ln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CC95C-715C-4855-97B5-3E78FDED732A}">
      <dsp:nvSpPr>
        <dsp:cNvPr id="0" name=""/>
        <dsp:cNvSpPr/>
      </dsp:nvSpPr>
      <dsp:spPr>
        <a:xfrm>
          <a:off x="7526610" y="1007043"/>
          <a:ext cx="1330238" cy="91440"/>
        </a:xfrm>
        <a:custGeom>
          <a:avLst/>
          <a:gdLst/>
          <a:ahLst/>
          <a:cxnLst/>
          <a:rect l="0" t="0" r="0" b="0"/>
          <a:pathLst>
            <a:path>
              <a:moveTo>
                <a:pt x="1330238" y="45720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BFD28-9DD1-477B-8C6E-3C71C6FC56DB}">
      <dsp:nvSpPr>
        <dsp:cNvPr id="0" name=""/>
        <dsp:cNvSpPr/>
      </dsp:nvSpPr>
      <dsp:spPr>
        <a:xfrm>
          <a:off x="8856849" y="616426"/>
          <a:ext cx="2861220" cy="872672"/>
        </a:xfrm>
        <a:prstGeom prst="rect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Gill Sans MT" panose="020B0502020104020203" pitchFamily="34" charset="0"/>
            </a:rPr>
            <a:t>Country </a:t>
          </a:r>
          <a:r>
            <a:rPr lang="fr-FR" sz="2800" kern="1200" dirty="0" err="1">
              <a:latin typeface="Gill Sans MT" panose="020B0502020104020203" pitchFamily="34" charset="0"/>
            </a:rPr>
            <a:t>HashTab</a:t>
          </a:r>
          <a:endParaRPr lang="fr-FR" sz="2800" kern="1200" dirty="0">
            <a:latin typeface="Gill Sans MT" panose="020B0502020104020203" pitchFamily="34" charset="0"/>
          </a:endParaRPr>
        </a:p>
      </dsp:txBody>
      <dsp:txXfrm>
        <a:off x="8856849" y="616426"/>
        <a:ext cx="2861220" cy="872672"/>
      </dsp:txXfrm>
    </dsp:sp>
    <dsp:sp modelId="{5234A235-3816-4E34-9B10-77AA002F7E0F}">
      <dsp:nvSpPr>
        <dsp:cNvPr id="0" name=""/>
        <dsp:cNvSpPr/>
      </dsp:nvSpPr>
      <dsp:spPr>
        <a:xfrm>
          <a:off x="4665389" y="616426"/>
          <a:ext cx="2861220" cy="872672"/>
        </a:xfrm>
        <a:prstGeom prst="rect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Gill Sans MT" panose="020B0502020104020203" pitchFamily="34" charset="0"/>
            </a:rPr>
            <a:t>Airport </a:t>
          </a:r>
          <a:r>
            <a:rPr lang="fr-FR" sz="2800" kern="1200" dirty="0" err="1">
              <a:latin typeface="Gill Sans MT" panose="020B0502020104020203" pitchFamily="34" charset="0"/>
            </a:rPr>
            <a:t>HashTab</a:t>
          </a:r>
          <a:endParaRPr lang="fr-FR" sz="2800" kern="1200" dirty="0">
            <a:latin typeface="Gill Sans MT" panose="020B0502020104020203" pitchFamily="34" charset="0"/>
          </a:endParaRPr>
        </a:p>
      </dsp:txBody>
      <dsp:txXfrm>
        <a:off x="4665389" y="616426"/>
        <a:ext cx="2861220" cy="872672"/>
      </dsp:txXfrm>
    </dsp:sp>
    <dsp:sp modelId="{48440432-A911-477A-B953-915CD350AB0D}">
      <dsp:nvSpPr>
        <dsp:cNvPr id="0" name=""/>
        <dsp:cNvSpPr/>
      </dsp:nvSpPr>
      <dsp:spPr>
        <a:xfrm>
          <a:off x="473930" y="1264"/>
          <a:ext cx="2861220" cy="872672"/>
        </a:xfrm>
        <a:prstGeom prst="rect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noProof="0" dirty="0">
              <a:latin typeface="Gill Sans MT" panose="020B0502020104020203" pitchFamily="34" charset="0"/>
            </a:rPr>
            <a:t>Flight </a:t>
          </a:r>
          <a:r>
            <a:rPr lang="en-CA" sz="2800" kern="1200" noProof="0" dirty="0" err="1">
              <a:latin typeface="Gill Sans MT" panose="020B0502020104020203" pitchFamily="34" charset="0"/>
            </a:rPr>
            <a:t>HashTab</a:t>
          </a:r>
          <a:endParaRPr lang="en-CA" sz="2800" kern="1200" noProof="0" dirty="0">
            <a:latin typeface="Gill Sans MT" panose="020B0502020104020203" pitchFamily="34" charset="0"/>
          </a:endParaRPr>
        </a:p>
      </dsp:txBody>
      <dsp:txXfrm>
        <a:off x="473930" y="1264"/>
        <a:ext cx="2861220" cy="872672"/>
      </dsp:txXfrm>
    </dsp:sp>
    <dsp:sp modelId="{45C2E56D-EED7-4D4C-A21A-B57E6E76C847}">
      <dsp:nvSpPr>
        <dsp:cNvPr id="0" name=""/>
        <dsp:cNvSpPr/>
      </dsp:nvSpPr>
      <dsp:spPr>
        <a:xfrm>
          <a:off x="461913" y="1232853"/>
          <a:ext cx="2861220" cy="872672"/>
        </a:xfrm>
        <a:prstGeom prst="rect">
          <a:avLst/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latin typeface="Gill Sans MT" panose="020B0502020104020203" pitchFamily="34" charset="0"/>
            </a:rPr>
            <a:t>Runway </a:t>
          </a:r>
          <a:r>
            <a:rPr lang="fr-FR" sz="2800" kern="1200" dirty="0" err="1">
              <a:latin typeface="Gill Sans MT" panose="020B0502020104020203" pitchFamily="34" charset="0"/>
            </a:rPr>
            <a:t>HashTab</a:t>
          </a:r>
          <a:endParaRPr lang="fr-FR" sz="2800" kern="1200" dirty="0">
            <a:latin typeface="Gill Sans MT" panose="020B0502020104020203" pitchFamily="34" charset="0"/>
          </a:endParaRPr>
        </a:p>
      </dsp:txBody>
      <dsp:txXfrm>
        <a:off x="461913" y="1232853"/>
        <a:ext cx="2861220" cy="87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DCB9A-C48F-4D26-8308-FD9F994E747E}">
      <dsp:nvSpPr>
        <dsp:cNvPr id="0" name=""/>
        <dsp:cNvSpPr/>
      </dsp:nvSpPr>
      <dsp:spPr>
        <a:xfrm>
          <a:off x="121807" y="2842989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Gather a Set of Countries</a:t>
          </a:r>
        </a:p>
      </dsp:txBody>
      <dsp:txXfrm>
        <a:off x="156134" y="2877316"/>
        <a:ext cx="2275388" cy="1103367"/>
      </dsp:txXfrm>
    </dsp:sp>
    <dsp:sp modelId="{47A666B8-838B-488A-8B99-9A33216E6377}">
      <dsp:nvSpPr>
        <dsp:cNvPr id="0" name=""/>
        <dsp:cNvSpPr/>
      </dsp:nvSpPr>
      <dsp:spPr>
        <a:xfrm>
          <a:off x="2465850" y="3413619"/>
          <a:ext cx="2458127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2458127" y="15380"/>
              </a:lnTo>
            </a:path>
          </a:pathLst>
        </a:custGeom>
        <a:noFill/>
        <a:ln w="63500" cap="flat" cmpd="sng" algn="ctr">
          <a:solidFill>
            <a:srgbClr val="5B92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>
        <a:off x="3633461" y="3367546"/>
        <a:ext cx="122906" cy="122906"/>
      </dsp:txXfrm>
    </dsp:sp>
    <dsp:sp modelId="{F174A382-961E-4909-83CD-E58B136345F7}">
      <dsp:nvSpPr>
        <dsp:cNvPr id="0" name=""/>
        <dsp:cNvSpPr/>
      </dsp:nvSpPr>
      <dsp:spPr>
        <a:xfrm>
          <a:off x="4923978" y="2842989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Number of Countries ?</a:t>
          </a:r>
        </a:p>
      </dsp:txBody>
      <dsp:txXfrm>
        <a:off x="4958305" y="2877316"/>
        <a:ext cx="2275388" cy="1103367"/>
      </dsp:txXfrm>
    </dsp:sp>
    <dsp:sp modelId="{8126653A-43F2-4416-AF06-4F784661402F}">
      <dsp:nvSpPr>
        <dsp:cNvPr id="0" name=""/>
        <dsp:cNvSpPr/>
      </dsp:nvSpPr>
      <dsp:spPr>
        <a:xfrm rot="16198264">
          <a:off x="6339346" y="2485413"/>
          <a:ext cx="1856411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1856411" y="1538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 rot="10800000">
        <a:off x="7221141" y="2454383"/>
        <a:ext cx="92820" cy="92820"/>
      </dsp:txXfrm>
    </dsp:sp>
    <dsp:sp modelId="{26C75B08-2C96-48AA-8445-9AA8FF5B96CA}">
      <dsp:nvSpPr>
        <dsp:cNvPr id="0" name=""/>
        <dsp:cNvSpPr/>
      </dsp:nvSpPr>
      <dsp:spPr>
        <a:xfrm>
          <a:off x="7267083" y="986577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Not Enough</a:t>
          </a:r>
        </a:p>
      </dsp:txBody>
      <dsp:txXfrm>
        <a:off x="7301410" y="1020904"/>
        <a:ext cx="2275388" cy="1103367"/>
      </dsp:txXfrm>
    </dsp:sp>
    <dsp:sp modelId="{DD52A3D6-F9F2-417C-8CDE-7C64361FB565}">
      <dsp:nvSpPr>
        <dsp:cNvPr id="0" name=""/>
        <dsp:cNvSpPr/>
      </dsp:nvSpPr>
      <dsp:spPr>
        <a:xfrm rot="10800000">
          <a:off x="2572879" y="1557207"/>
          <a:ext cx="7038246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7038246" y="1538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 rot="10800000">
        <a:off x="5916046" y="1396632"/>
        <a:ext cx="351912" cy="351912"/>
      </dsp:txXfrm>
    </dsp:sp>
    <dsp:sp modelId="{39EC4DD9-77FE-4D4A-AAE8-491C146680CA}">
      <dsp:nvSpPr>
        <dsp:cNvPr id="0" name=""/>
        <dsp:cNvSpPr/>
      </dsp:nvSpPr>
      <dsp:spPr>
        <a:xfrm>
          <a:off x="2572879" y="986577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Merge it with the next one</a:t>
          </a:r>
        </a:p>
      </dsp:txBody>
      <dsp:txXfrm>
        <a:off x="2607206" y="1020904"/>
        <a:ext cx="2275388" cy="1103367"/>
      </dsp:txXfrm>
    </dsp:sp>
    <dsp:sp modelId="{72549D72-66F1-49CF-BB85-4745DE6CA673}">
      <dsp:nvSpPr>
        <dsp:cNvPr id="0" name=""/>
        <dsp:cNvSpPr/>
      </dsp:nvSpPr>
      <dsp:spPr>
        <a:xfrm>
          <a:off x="7268020" y="3413619"/>
          <a:ext cx="2475168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2475168" y="15380"/>
              </a:lnTo>
            </a:path>
          </a:pathLst>
        </a:custGeom>
        <a:noFill/>
        <a:ln w="63500" cap="flat" cmpd="sng" algn="ctr">
          <a:solidFill>
            <a:srgbClr val="5B92E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>
        <a:off x="8443726" y="3367120"/>
        <a:ext cx="123758" cy="123758"/>
      </dsp:txXfrm>
    </dsp:sp>
    <dsp:sp modelId="{B71FADFF-BFF3-4D5F-AFD7-CC40A2C7283E}">
      <dsp:nvSpPr>
        <dsp:cNvPr id="0" name=""/>
        <dsp:cNvSpPr/>
      </dsp:nvSpPr>
      <dsp:spPr>
        <a:xfrm>
          <a:off x="9743189" y="2842989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Acceptable</a:t>
          </a:r>
        </a:p>
      </dsp:txBody>
      <dsp:txXfrm>
        <a:off x="9777516" y="2877316"/>
        <a:ext cx="2275388" cy="1103367"/>
      </dsp:txXfrm>
    </dsp:sp>
    <dsp:sp modelId="{453EE127-DAC5-4F1B-A91C-882FB65032F9}">
      <dsp:nvSpPr>
        <dsp:cNvPr id="0" name=""/>
        <dsp:cNvSpPr/>
      </dsp:nvSpPr>
      <dsp:spPr>
        <a:xfrm rot="5401736">
          <a:off x="6339352" y="4341819"/>
          <a:ext cx="1856400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1856400" y="1538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 rot="10800000">
        <a:off x="7221142" y="4310789"/>
        <a:ext cx="92820" cy="92820"/>
      </dsp:txXfrm>
    </dsp:sp>
    <dsp:sp modelId="{0030A4F5-1A5C-4043-81A6-998596ED867F}">
      <dsp:nvSpPr>
        <dsp:cNvPr id="0" name=""/>
        <dsp:cNvSpPr/>
      </dsp:nvSpPr>
      <dsp:spPr>
        <a:xfrm>
          <a:off x="7267083" y="4699389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Too Many</a:t>
          </a:r>
        </a:p>
      </dsp:txBody>
      <dsp:txXfrm>
        <a:off x="7301410" y="4733716"/>
        <a:ext cx="2275388" cy="1103367"/>
      </dsp:txXfrm>
    </dsp:sp>
    <dsp:sp modelId="{0268FD62-CB2C-4039-84D3-5F44B702BBE1}">
      <dsp:nvSpPr>
        <dsp:cNvPr id="0" name=""/>
        <dsp:cNvSpPr/>
      </dsp:nvSpPr>
      <dsp:spPr>
        <a:xfrm rot="10800000">
          <a:off x="2580896" y="5270019"/>
          <a:ext cx="7030230" cy="30761"/>
        </a:xfrm>
        <a:custGeom>
          <a:avLst/>
          <a:gdLst/>
          <a:ahLst/>
          <a:cxnLst/>
          <a:rect l="0" t="0" r="0" b="0"/>
          <a:pathLst>
            <a:path>
              <a:moveTo>
                <a:pt x="0" y="15380"/>
              </a:moveTo>
              <a:lnTo>
                <a:pt x="7030230" y="15380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600" kern="1200" noProof="0" dirty="0">
            <a:latin typeface="Gill Sans MT" panose="020B0502020104020203" pitchFamily="34" charset="0"/>
          </a:endParaRPr>
        </a:p>
      </dsp:txBody>
      <dsp:txXfrm rot="10800000">
        <a:off x="5920255" y="5109644"/>
        <a:ext cx="351511" cy="351511"/>
      </dsp:txXfrm>
    </dsp:sp>
    <dsp:sp modelId="{15B8C470-D466-4674-8FCF-626997B7E5F4}">
      <dsp:nvSpPr>
        <dsp:cNvPr id="0" name=""/>
        <dsp:cNvSpPr/>
      </dsp:nvSpPr>
      <dsp:spPr>
        <a:xfrm>
          <a:off x="2580896" y="4699389"/>
          <a:ext cx="2344042" cy="1172021"/>
        </a:xfrm>
        <a:prstGeom prst="roundRect">
          <a:avLst>
            <a:gd name="adj" fmla="val 10000"/>
          </a:avLst>
        </a:prstGeom>
        <a:solidFill>
          <a:srgbClr val="5B92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noProof="0" dirty="0">
              <a:latin typeface="Gill Sans MT" panose="020B0502020104020203" pitchFamily="34" charset="0"/>
            </a:rPr>
            <a:t>Split it in several new sets</a:t>
          </a:r>
        </a:p>
      </dsp:txBody>
      <dsp:txXfrm>
        <a:off x="2615223" y="4733716"/>
        <a:ext cx="2275388" cy="1103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EC884B-D798-4AC0-AE4E-F51EC6EE10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D1BBF3-50CB-471D-9570-791ABE50F7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0271" y="868446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331F-0A2A-49EF-BBC4-37C63CF426E8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CDCE0-709D-4E4C-A406-069BA13068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B2D209-8009-48C6-B997-36FB03A6E7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6200" y="1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94CF6-0287-4BF4-B187-7B754C3F68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EBA3D-AE72-4E29-AED5-2714B2839637}" type="datetimeFigureOut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D3021-74EE-4B97-B527-335CAF160C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Present myself.</a:t>
            </a:r>
          </a:p>
          <a:p>
            <a:r>
              <a:rPr lang="en-CA" noProof="0" dirty="0"/>
              <a:t>“according to” !!!!!!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203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The idea : The Income of a Country determines its capacity to invest in Civil Aviation (building of Airports, subsidy to a National Airline, …).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The threshold are update every year to take inflation into account (in this way, the level of life linked to these income stays consistent).</a:t>
            </a:r>
            <a:endParaRPr lang="en-CA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66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The “Very Low” &amp; “Low” categories are smaller than the others, because they are the one we want to focus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The “Very High” include 18 % of world country, which is consistent with 20%</a:t>
            </a:r>
            <a:r>
              <a:rPr lang="fr-FR" sz="1000" noProof="0" dirty="0"/>
              <a:t> of countries overlooking the world civil aviation.</a:t>
            </a:r>
            <a:endParaRPr lang="en-CA" sz="10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2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Most of the Countries in the two lower categories are Sub-Saharan. The change of projection from Equirectangular to Robinson highlight African continent and so the countries which need the more ICAO help.</a:t>
            </a:r>
          </a:p>
          <a:p>
            <a:r>
              <a:rPr lang="en-CA" sz="1000" noProof="0" dirty="0"/>
              <a:t>→ In some country like Tanzania or some Caribbean Islands, the tourism enable a high flight traffic and a development of airports next to the most known places.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825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CA" sz="1000" noProof="0" dirty="0"/>
              <a:t>→ </a:t>
            </a:r>
            <a:r>
              <a:rPr lang="en-US" sz="1000" dirty="0">
                <a:latin typeface="Gill Sans MT" panose="020B0502020104020203" pitchFamily="34" charset="0"/>
              </a:rPr>
              <a:t>2 – 1.0 – 1, so category E in the first classification.</a:t>
            </a:r>
            <a:endParaRPr lang="en-CA" sz="1000" noProof="0" dirty="0"/>
          </a:p>
          <a:p>
            <a:pPr marL="0" lvl="0" indent="0">
              <a:lnSpc>
                <a:spcPct val="114000"/>
              </a:lnSpc>
              <a:spcBef>
                <a:spcPts val="0"/>
              </a:spcBef>
              <a:buFont typeface="+mj-lt"/>
              <a:buNone/>
            </a:pPr>
            <a:r>
              <a:rPr lang="en-CA" sz="1000" noProof="0" dirty="0"/>
              <a:t>→ </a:t>
            </a:r>
            <a:r>
              <a:rPr lang="en-US" sz="1000" dirty="0">
                <a:latin typeface="Gill Sans MT" panose="020B0502020104020203" pitchFamily="34" charset="0"/>
              </a:rPr>
              <a:t>More than one average airport, so category C in the second one.</a:t>
            </a:r>
          </a:p>
          <a:p>
            <a:pPr marL="0" lvl="0" indent="0">
              <a:lnSpc>
                <a:spcPct val="114000"/>
              </a:lnSpc>
              <a:spcBef>
                <a:spcPts val="0"/>
              </a:spcBef>
              <a:buFont typeface="+mj-lt"/>
              <a:buNone/>
            </a:pPr>
            <a:r>
              <a:rPr lang="en-CA" sz="1000" noProof="0" dirty="0"/>
              <a:t>→ “</a:t>
            </a:r>
            <a:r>
              <a:rPr lang="en-US" sz="1000" dirty="0">
                <a:latin typeface="Gill Sans MT" panose="020B0502020104020203" pitchFamily="34" charset="0"/>
              </a:rPr>
              <a:t>Lower Middle Income”, so I keep category C.</a:t>
            </a:r>
          </a:p>
          <a:p>
            <a:pPr marL="0" lvl="0" indent="0">
              <a:lnSpc>
                <a:spcPct val="114000"/>
              </a:lnSpc>
              <a:spcBef>
                <a:spcPts val="0"/>
              </a:spcBef>
              <a:buFont typeface="+mj-lt"/>
              <a:buNone/>
            </a:pPr>
            <a:r>
              <a:rPr lang="en-US" sz="1000" dirty="0">
                <a:latin typeface="Gill Sans MT" panose="020B0502020104020203" pitchFamily="34" charset="0"/>
              </a:rPr>
              <a:t>(Passer </a:t>
            </a:r>
            <a:r>
              <a:rPr lang="en-US" sz="1000">
                <a:latin typeface="Gill Sans MT" panose="020B0502020104020203" pitchFamily="34" charset="0"/>
              </a:rPr>
              <a:t>la video !!!)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36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</a:t>
            </a:r>
            <a:r>
              <a:rPr lang="en-CA" sz="1000" dirty="0">
                <a:latin typeface="Gill Sans MT" panose="020B0502020104020203" pitchFamily="34" charset="0"/>
              </a:rPr>
              <a:t>Evolution Index : the variation of category between a previous year and the current one (a relative number).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Stability </a:t>
            </a:r>
            <a:r>
              <a:rPr lang="en-CA" sz="1000" dirty="0">
                <a:latin typeface="Gill Sans MT" panose="020B0502020104020203" pitchFamily="34" charset="0"/>
              </a:rPr>
              <a:t>Index : the difference between the worst and the best category of the country during a time period (an absolute number).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Austria : the Austrian Flight Traffic is consistent whereas the world Flight Traffic increases (likewise Flight Traffic per Airport).</a:t>
            </a:r>
            <a:endParaRPr lang="en-CA" sz="1000" dirty="0">
              <a:latin typeface="Gill Sans MT" panose="020B05020201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000" dirty="0">
              <a:latin typeface="Gill Sans MT" panose="020B0502020104020203" pitchFamily="34" charset="0"/>
            </a:endParaRPr>
          </a:p>
          <a:p>
            <a:endParaRPr lang="en-CA" sz="10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203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Croatia : Increase of tourism caused by the EU Membership in 2013.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875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Guinea : Issues with « Air </a:t>
            </a:r>
            <a:r>
              <a:rPr lang="en-CA" sz="1000" noProof="0" dirty="0" err="1"/>
              <a:t>Guinée</a:t>
            </a:r>
            <a:r>
              <a:rPr lang="en-CA" sz="1000" noProof="0" dirty="0"/>
              <a:t> » &amp; Departure of Lansana </a:t>
            </a:r>
            <a:r>
              <a:rPr lang="en-CA" sz="1000" noProof="0" dirty="0" err="1"/>
              <a:t>Conté</a:t>
            </a:r>
            <a:r>
              <a:rPr lang="en-CA" sz="1000" noProof="0" dirty="0"/>
              <a:t>.</a:t>
            </a:r>
            <a:endParaRPr lang="en-CA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Haiti : Coup of 2004 with the departure of Aristide &amp; Increase of tourism during </a:t>
            </a:r>
            <a:r>
              <a:rPr lang="en-CA" sz="1000" noProof="0" dirty="0" err="1"/>
              <a:t>Martelly</a:t>
            </a:r>
            <a:r>
              <a:rPr lang="en-CA" sz="1000" noProof="0" dirty="0"/>
              <a:t> Presidency with the relative stabilisation of the country.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13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I was very interested in the way Canadian Confederation works and the comparison we wan make with the EU.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54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What do you think about if ? Majority or insignificant ? (13 %)</a:t>
            </a:r>
          </a:p>
          <a:p>
            <a:r>
              <a:rPr lang="en-CA" sz="1000" noProof="0" dirty="0"/>
              <a:t>→ Definition of Major Airports + National Airlines.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Choice of Hash Table : computation speed (100,000 entries in 2018).</a:t>
            </a:r>
          </a:p>
          <a:p>
            <a:r>
              <a:rPr lang="en-CA" sz="1000" noProof="0" dirty="0"/>
              <a:t>→ Printing, because I don’t really know what I can expect (the spreading of indicators).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984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IATA Codes : no ICAO codes for all airports (even new IATA codes for unreferenced airports) … “infinity” in In Guezzam, Algeria (‘INF’).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Oversea territories mostly, but the disputed territories are shared on the UN demarcation line (if it exists).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Merge of this Hash Table with the one for Airlines obtained from the OAG2018 data base.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44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Runway Index : number of parallel Runways in the Airports, in adding 0.5 if there are non-parallel Runways (number of planes which can land at the time on the Airport).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What index do you want to define for these airports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7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Global Runway Index : sum of Runway Index from every Airports in the Country (number of planes which can land at the same time in the country).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Synthetic Runway Index : the Global one divided by the number of Airports (average number of planes which can land at the time in a national Airport).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29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Three indicators for the Classification according Civil Aviation Facilities : Number of Airports, Runway Synthetic Index &amp; Number of Airlines.</a:t>
            </a:r>
          </a:p>
          <a:p>
            <a:r>
              <a:rPr lang="en-CA" sz="1000" noProof="0" dirty="0"/>
              <a:t>→ Explain the choice of 6 category, so 30 to 40 countries in each for 191.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717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Do you see any problem in this map ? Any incorrectly classified country ? (Yemen)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9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A new classification to take in account the National Flight Traffic : airports are classified by number of flights, firstly with bounds then with percentage (to keep the classification relevant in the next years).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noProof="0" dirty="0"/>
              <a:t>→ 10,000 came from FAA airport classification : a primary airport are more than 10,000 passengers.</a:t>
            </a:r>
            <a:endParaRPr lang="en-CA" sz="1000" dirty="0"/>
          </a:p>
          <a:p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91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noProof="0" dirty="0"/>
              <a:t>→ Yemen is well-classified, but Argentina is maybe a little low (fluctuate around 50 airports, so around E &amp; F).</a:t>
            </a: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3021-74EE-4B97-B527-335CAF160C0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81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3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3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7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1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5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7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47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8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8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4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24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69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55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7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6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9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2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9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5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0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2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7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0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6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678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2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1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68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5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31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698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32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172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3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0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9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0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0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60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71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08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94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8128000" cy="914400"/>
          </a:xfrm>
        </p:spPr>
        <p:txBody>
          <a:bodyPr/>
          <a:lstStyle>
            <a:lvl1pPr>
              <a:defRPr sz="2933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95403"/>
            <a:ext cx="8128000" cy="4572000"/>
          </a:xfrm>
        </p:spPr>
        <p:txBody>
          <a:bodyPr/>
          <a:lstStyle>
            <a:lvl1pPr>
              <a:buClr>
                <a:srgbClr val="932439"/>
              </a:buClr>
              <a:defRPr sz="2100">
                <a:latin typeface="Gill Sans MT" panose="020B0502020104020203" pitchFamily="34" charset="0"/>
              </a:defRPr>
            </a:lvl1pPr>
            <a:lvl2pPr>
              <a:defRPr sz="2100">
                <a:latin typeface="Gill Sans MT" panose="020B0502020104020203" pitchFamily="34" charset="0"/>
              </a:defRPr>
            </a:lvl2pPr>
            <a:lvl3pPr>
              <a:defRPr sz="1800">
                <a:latin typeface="Gill Sans MT" panose="020B0502020104020203" pitchFamily="34" charset="0"/>
              </a:defRPr>
            </a:lvl3pPr>
            <a:lvl4pPr>
              <a:defRPr sz="1800">
                <a:latin typeface="Gill Sans MT" panose="020B0502020104020203" pitchFamily="34" charset="0"/>
              </a:defRPr>
            </a:lvl4pPr>
            <a:lvl5pPr>
              <a:defRPr sz="18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sz="1333"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45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9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311760" cy="2133600"/>
          </a:xfrm>
        </p:spPr>
        <p:txBody>
          <a:bodyPr/>
          <a:lstStyle>
            <a:lvl1pPr>
              <a:defRPr sz="34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66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3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48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4560" y="1447800"/>
            <a:ext cx="3901440" cy="4267200"/>
          </a:xfrm>
        </p:spPr>
        <p:txBody>
          <a:bodyPr/>
          <a:lstStyle>
            <a:lvl1pPr>
              <a:buClr>
                <a:srgbClr val="932439"/>
              </a:buClr>
              <a:defRPr sz="2400"/>
            </a:lvl1pPr>
            <a:lvl2pPr>
              <a:defRPr sz="1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66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33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23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34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FC39-F36F-4A5E-A6F9-7E300046E87E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6826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002F-3011-45D4-8A3B-64D6399821A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198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4331F-1CE4-4D54-BA34-71ECF2A219B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4154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8CBE-C007-4B38-BF05-58DDEB76BBF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3976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1CC3-66FA-4DB8-A8AD-EADF41F08F91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305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7FC9-9689-4423-8A43-9439ACACCEA6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70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9"/>
            <a:ext cx="8128000" cy="1143000"/>
          </a:xfrm>
        </p:spPr>
        <p:txBody>
          <a:bodyPr/>
          <a:lstStyle>
            <a:lvl1pPr>
              <a:defRPr>
                <a:solidFill>
                  <a:srgbClr val="932439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000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6187" y="1535117"/>
            <a:ext cx="3901440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8350" indent="0">
              <a:buNone/>
              <a:defRPr sz="2133" b="1"/>
            </a:lvl2pPr>
            <a:lvl3pPr marL="976698" indent="0">
              <a:buNone/>
              <a:defRPr sz="1867" b="1"/>
            </a:lvl3pPr>
            <a:lvl4pPr marL="1465049" indent="0">
              <a:buNone/>
              <a:defRPr sz="1733" b="1"/>
            </a:lvl4pPr>
            <a:lvl5pPr marL="1953398" indent="0">
              <a:buNone/>
              <a:defRPr sz="1733" b="1"/>
            </a:lvl5pPr>
            <a:lvl6pPr marL="2441747" indent="0">
              <a:buNone/>
              <a:defRPr sz="1733" b="1"/>
            </a:lvl6pPr>
            <a:lvl7pPr marL="2930096" indent="0">
              <a:buNone/>
              <a:defRPr sz="1733" b="1"/>
            </a:lvl7pPr>
            <a:lvl8pPr marL="3418445" indent="0">
              <a:buNone/>
              <a:defRPr sz="1733" b="1"/>
            </a:lvl8pPr>
            <a:lvl9pPr marL="3906794" indent="0">
              <a:buNone/>
              <a:defRPr sz="1733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36187" y="2174881"/>
            <a:ext cx="3901440" cy="3540125"/>
          </a:xfrm>
        </p:spPr>
        <p:txBody>
          <a:bodyPr/>
          <a:lstStyle>
            <a:lvl1pPr marL="366262" marR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 sz="2533"/>
            </a:lvl1pPr>
            <a:lvl2pPr marL="793568" marR="0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 sz="2133"/>
            </a:lvl2pPr>
            <a:lvl3pPr marL="122087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 sz="1867"/>
            </a:lvl3pPr>
            <a:lvl4pPr marL="1709223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 sz="1733"/>
            </a:lvl4pPr>
            <a:lvl5pPr marL="2197572" marR="0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marL="366262" marR="0" lvl="0" indent="-36626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F122A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Click to edit Master text styles</a:t>
            </a:r>
          </a:p>
          <a:p>
            <a:pPr marL="793568" marR="0" lvl="1" indent="-305219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A862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Second level</a:t>
            </a:r>
          </a:p>
          <a:p>
            <a:pPr marL="1220873" marR="0" lvl="2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Third level</a:t>
            </a:r>
          </a:p>
          <a:p>
            <a:pPr marL="1709223" marR="0" lvl="3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Fourth level</a:t>
            </a:r>
          </a:p>
          <a:p>
            <a:pPr marL="2197572" marR="0" lvl="4" indent="-244174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MS PGothic" pitchFamily="34" charset="-128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65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6ADB-E7CE-4789-B0FF-1CD89B21F290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465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6ADD-3E81-4992-958A-018D71EC7722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258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31AF6-4705-4402-9CD7-8CA8ADA88424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097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9585-5419-462D-8101-B2147C5F6067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686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1BD7-5F4A-45F0-AE4A-782C62CA4FD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260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CA6C-B484-4B72-83E2-4EF2676D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317E51-8C41-431A-B1BC-348CA9A7B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ED9AF-E4C2-4BA0-AED0-C4CDD1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E80A-6B47-463E-9B15-0D5F81AF7C86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457021-37C4-4D61-AA64-35EA71CB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C5987D-4621-47A8-95E7-28FCE4CB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9121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0ADC-AFDB-48FB-9F7F-5273534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035343-0DBC-4917-8F14-2626AF8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0ADBE-0755-4978-A083-12C1A958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A730-5CFA-4975-9D7C-0A098042E39F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A2B3-6B42-4B26-945F-279CFA6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08C50-A5E3-4DD8-A369-73FB36B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025" y="115094"/>
            <a:ext cx="2743200" cy="365125"/>
          </a:xfrm>
        </p:spPr>
        <p:txBody>
          <a:bodyPr/>
          <a:lstStyle>
            <a:lvl1pPr>
              <a:defRPr sz="1800" b="1">
                <a:latin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789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D8870E-F78E-4B2A-AFE4-9F60F736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A1F2A1-53E3-448D-812D-C85F73F3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5A418C-CDF7-4301-9CEE-C700F044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87DA1-EA86-4D1E-BD04-E7A6DABAC903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D90A7-A350-4568-B5C3-6F36B7F0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A34578-661D-42AC-AAD5-EEA742C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3179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E8AA8-7ED3-4A81-BE75-A0B363F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96AAB-E86F-4632-90C5-F684E10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3716C7-812B-4277-A113-3F75F3DC2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54F2C1-059D-4215-A92E-3AEE7E00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9B0C-5CB2-49AF-AA1B-9E994774EF5C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E62C2-7001-48BD-814D-6A8AC3C7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69B7F-ED41-4332-AFC6-E26E589D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182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E46BFA-E2C4-423A-99FC-7E1AEC26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EBB120-3F2C-4D22-AB1E-25E0DB9F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3D9245-027C-4DA8-8629-183BFE764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BFFEAB-8AB0-4BB0-BA3C-E2A4207DF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2E4131-00F3-40DE-A261-E3B80A6CF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446805D-20A0-47E7-9BC2-CB0B1287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F3B9-7EF1-41A2-8514-F0E4828E8788}" type="datetime1">
              <a:rPr lang="fr-FR" smtClean="0"/>
              <a:t>03/09/2019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1BA6DF-EAB7-4753-97A3-92DCE29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FC57D8-AE83-42B7-90E0-5E4BFD64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21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73" y="1981200"/>
            <a:ext cx="9022027" cy="2133600"/>
          </a:xfrm>
        </p:spPr>
        <p:txBody>
          <a:bodyPr/>
          <a:lstStyle>
            <a:lvl1pPr>
              <a:defRPr sz="3200">
                <a:solidFill>
                  <a:srgbClr val="932439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 algn="ctr">
              <a:defRPr/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X:\ICAO\Exec Cert Civ Aviation\Flyer\ICAO, GAT and TT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27" b="32392"/>
          <a:stretch/>
        </p:blipFill>
        <p:spPr bwMode="auto">
          <a:xfrm>
            <a:off x="7438881" y="6535520"/>
            <a:ext cx="71231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" r="20650" b="52652"/>
          <a:stretch/>
        </p:blipFill>
        <p:spPr bwMode="auto">
          <a:xfrm>
            <a:off x="8305803" y="6600372"/>
            <a:ext cx="799263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17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D592F-6864-46C6-A0A4-974E15C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18A975-9654-472F-989F-E34C08A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4918-AB7B-45BE-9033-6448E427E2AB}" type="datetime1">
              <a:rPr lang="fr-FR" smtClean="0"/>
              <a:t>03/09/2019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7515A7-65FD-400E-B6EB-F8C4745C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08F526-5614-47D6-B155-34CCDD0C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7433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0CD02C-C24E-42E0-AE20-B7F4409B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0EC7B-CB00-4F61-BE3A-6E852B75429C}" type="datetime1">
              <a:rPr lang="fr-FR" smtClean="0"/>
              <a:t>03/09/2019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6AC73-ECA8-4DED-9F77-07FF957D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27A5B7-E4CA-442D-B3F2-DDCFE759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8972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D4320-FEC1-42C8-B284-68A13B14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9109E-3033-44C0-9249-F30DA254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239DE6-4DEF-46FD-8CED-FCB4DA19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E7995-B09D-4AA3-BFE4-29D1AC08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5CDF5-CCE1-4D59-A539-6BF4228CE617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AFF41-3F04-4E31-BFB2-B79AA9B9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2732-990B-4B05-B8B6-B3BCA1B4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1278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A1D63E-68DF-451C-8CC3-22FA7BD1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E3B38B-5939-4ECC-B987-AC16092D1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75F4E-5475-4BF0-93FE-34DE9C1F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5D560F-2BED-4DC5-A70F-E74E22B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F7D6-71C6-4F6F-B0A5-460644D6D9DD}" type="datetime1">
              <a:rPr lang="fr-FR" smtClean="0"/>
              <a:t>03/09/2019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A6202-DE6E-48C6-9F10-EF328D80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35CC5-B512-47D0-B810-F4CC26E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940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ABD21-83C0-4E12-A8B7-63C92C6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B0ADF7-2C7A-443D-83A2-9D95D47FA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999297-B6CC-4CDF-A480-DCADB3F6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9EA3-C6AD-44D3-A4D1-B0BE992C4670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12F0D6-4F28-48E1-9344-07B81757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7E337-0F8C-4DE3-A9C5-3D8F0098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7585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1AA39F-7C50-4B85-8ED1-29A6A1922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D5DB04-1CD4-4BA1-A0C1-E24F5674A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F2EAA8-531F-4B05-8948-E976E80F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14F14-E634-4D86-9A45-F71BB41FB64D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F4946F-A6C6-4FFD-AD60-73583CCA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226AD-5032-4A44-B9A8-461C64F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70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69" y="0"/>
            <a:ext cx="9217023" cy="41529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2348884"/>
            <a:ext cx="7196667" cy="1583432"/>
          </a:xfrm>
        </p:spPr>
        <p:txBody>
          <a:bodyPr anchor="ctr"/>
          <a:lstStyle>
            <a:lvl1pPr algn="l">
              <a:defRPr sz="3467" b="1">
                <a:solidFill>
                  <a:srgbClr val="932439"/>
                </a:solidFill>
                <a:latin typeface="Gill Sans MT" panose="020B0502020104020203" pitchFamily="34" charset="0"/>
                <a:cs typeface="Arial Bold" panose="020B07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4293096"/>
            <a:ext cx="7112000" cy="1296144"/>
          </a:xfrm>
        </p:spPr>
        <p:txBody>
          <a:bodyPr/>
          <a:lstStyle>
            <a:lvl1pPr marL="0" indent="0" algn="r">
              <a:buFontTx/>
              <a:buNone/>
              <a:defRPr sz="2533">
                <a:latin typeface="Gill Sans MT" panose="020B0502020104020203" pitchFamily="34" charset="0"/>
              </a:defRPr>
            </a:lvl1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1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>
            <a:lum/>
          </a:blip>
          <a:srcRect/>
          <a:stretch>
            <a:fillRect r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0" y="6172201"/>
            <a:ext cx="35749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0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810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  <a:endParaRPr lang="en-US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295403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3255" tIns="36627" rIns="73255" bIns="366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9144000" y="5893"/>
            <a:ext cx="3048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673" tIns="48836" rIns="97673" bIns="4883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766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352800" y="6248400"/>
            <a:ext cx="2540000" cy="457200"/>
          </a:xfrm>
          <a:prstGeom prst="rect">
            <a:avLst/>
          </a:prstGeom>
        </p:spPr>
        <p:txBody>
          <a:bodyPr/>
          <a:lstStyle>
            <a:lvl1pPr algn="ctr">
              <a:defRPr lang="en-US" sz="1333" b="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 bwMode="auto">
          <a:xfrm>
            <a:off x="9144000" y="-3920"/>
            <a:ext cx="3048000" cy="22920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04" b="30096"/>
          <a:stretch/>
        </p:blipFill>
        <p:spPr>
          <a:xfrm>
            <a:off x="5562602" y="6172201"/>
            <a:ext cx="35749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33" b="1">
          <a:solidFill>
            <a:srgbClr val="782336"/>
          </a:solidFill>
          <a:latin typeface="Gill Sans MT" panose="020B0502020104020203" pitchFamily="34" charset="0"/>
          <a:ea typeface="MS PGothic" pitchFamily="34" charset="-128"/>
          <a:cs typeface="Gill Sans MT" panose="020B05020201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rgbClr val="782336"/>
          </a:solidFill>
          <a:latin typeface="Gill Sans MT" pitchFamily="34" charset="0"/>
          <a:ea typeface="MS PGothic" pitchFamily="34" charset="-128"/>
          <a:cs typeface="Gill Sans MT" pitchFamily="34" charset="0"/>
        </a:defRPr>
      </a:lvl5pPr>
      <a:lvl6pPr marL="488350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6pPr>
      <a:lvl7pPr marL="9766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7pPr>
      <a:lvl8pPr marL="1465049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8pPr>
      <a:lvl9pPr marL="1953398" algn="ctr" rtl="0" eaLnBrk="1" fontAlgn="base" hangingPunct="1">
        <a:spcBef>
          <a:spcPct val="0"/>
        </a:spcBef>
        <a:spcAft>
          <a:spcPct val="0"/>
        </a:spcAft>
        <a:defRPr sz="3867">
          <a:solidFill>
            <a:srgbClr val="782336"/>
          </a:solidFill>
          <a:latin typeface="GillSans Bold" pitchFamily="1" charset="0"/>
        </a:defRPr>
      </a:lvl9pPr>
    </p:titleStyle>
    <p:bodyStyle>
      <a:lvl1pPr marL="366262" indent="-366262" algn="l" rtl="0" eaLnBrk="1" fontAlgn="base" hangingPunct="1">
        <a:spcBef>
          <a:spcPct val="20000"/>
        </a:spcBef>
        <a:spcAft>
          <a:spcPct val="0"/>
        </a:spcAft>
        <a:buClr>
          <a:srgbClr val="7F122A"/>
        </a:buClr>
        <a:buFont typeface="Wingdings" pitchFamily="2" charset="2"/>
        <a:buChar char="§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1pPr>
      <a:lvl2pPr marL="793568" indent="-305219" algn="l" rtl="0" eaLnBrk="1" fontAlgn="base" hangingPunct="1">
        <a:spcBef>
          <a:spcPct val="20000"/>
        </a:spcBef>
        <a:spcAft>
          <a:spcPct val="0"/>
        </a:spcAft>
        <a:buClr>
          <a:srgbClr val="C0A862"/>
        </a:buClr>
        <a:buFont typeface="Wingdings" pitchFamily="2" charset="2"/>
        <a:buChar char="ü"/>
        <a:defRPr sz="2133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2pPr>
      <a:lvl3pPr marL="122087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3pPr>
      <a:lvl4pPr marL="1709223" indent="-24417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4pPr>
      <a:lvl5pPr marL="2197572" indent="-24417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67">
          <a:solidFill>
            <a:schemeClr val="tx1"/>
          </a:solidFill>
          <a:latin typeface="Gill Sans MT" panose="020B0502020104020203" pitchFamily="34" charset="0"/>
          <a:ea typeface="MS PGothic" pitchFamily="34" charset="-128"/>
          <a:cs typeface="Arial" panose="020B0604020202020204" pitchFamily="34" charset="0"/>
        </a:defRPr>
      </a:lvl5pPr>
      <a:lvl6pPr marL="2685922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6pPr>
      <a:lvl7pPr marL="31742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7pPr>
      <a:lvl8pPr marL="366262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8pPr>
      <a:lvl9pPr marL="4150970" indent="-244174" algn="l" rtl="0" eaLnBrk="1" fontAlgn="base" hangingPunct="1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8350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66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65049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53398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41747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30096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18445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906794" algn="l" defTabSz="488350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DE0B6-2B17-4622-96B1-AFD70A954931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89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790D78-3CC9-4DB8-9C4C-F673A971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0E6D5-358B-4AC4-B5A4-C2FC66BF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EB0FF-5A60-4224-B805-BFDC2ABA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C0374-EE18-4E8B-B6CC-882AA2B8F135}" type="datetime1">
              <a:rPr lang="fr-FR" smtClean="0"/>
              <a:t>03/09/2019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2B1D6-BF33-434A-9D23-350A2CC80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DB5631-5DF8-4FD3-A322-58E5237EB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55563-0A5D-4BB1-929E-EED823DC0E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43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5F1ABD3-3587-4BF0-9176-ED1664EA3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918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1E310A-6E55-495F-AE1E-F26148F40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43266"/>
            <a:ext cx="7748337" cy="1485734"/>
          </a:xfrm>
        </p:spPr>
        <p:txBody>
          <a:bodyPr>
            <a:noAutofit/>
          </a:bodyPr>
          <a:lstStyle/>
          <a:p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Classification of World Countries according to Civil Aviation Capacities</a:t>
            </a:r>
            <a:b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</a:br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(CAEM)</a:t>
            </a:r>
            <a:endParaRPr lang="fr-FR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340FA7-2BD0-42F4-AC5F-52D0C3FFB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78904"/>
            <a:ext cx="12192000" cy="1179095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latin typeface="Gill Sans MT" panose="020B0502020104020203" pitchFamily="34" charset="0"/>
              </a:rPr>
              <a:t>To determine the need of each member country in the ICAO technical support.</a:t>
            </a:r>
            <a:endParaRPr lang="fr-FR" sz="2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94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7BB2BCE-18C1-4BC3-9AD9-87F1F9D17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0"/>
            <a:ext cx="12192000" cy="592833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DF03D-D46D-4190-9B44-BCB04EEF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CE121A-3CA7-4BA8-AF09-CC961817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5370"/>
            <a:ext cx="1860886" cy="23726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9ADBA19-B345-46B4-9EC8-CCEBE871A3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5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CA" sz="2200" dirty="0">
                <a:latin typeface="Gill Sans MT" panose="020B0502020104020203" pitchFamily="34" charset="0"/>
              </a:rPr>
              <a:t>Classification according to Flight Traffic</a:t>
            </a:r>
          </a:p>
        </p:txBody>
      </p:sp>
    </p:spTree>
    <p:extLst>
      <p:ext uri="{BB962C8B-B14F-4D97-AF65-F5344CB8AC3E}">
        <p14:creationId xmlns:p14="http://schemas.microsoft.com/office/powerpoint/2010/main" val="39782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8391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Merger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9965"/>
            <a:ext cx="10515600" cy="4351338"/>
          </a:xfrm>
        </p:spPr>
        <p:txBody>
          <a:bodyPr/>
          <a:lstStyle/>
          <a:p>
            <a:pPr marL="274320" lvl="1" indent="0">
              <a:lnSpc>
                <a:spcPct val="114000"/>
              </a:lnSpc>
              <a:spcAft>
                <a:spcPts val="200"/>
              </a:spcAft>
              <a:buNone/>
            </a:pPr>
            <a:r>
              <a:rPr lang="en-US" sz="2600" dirty="0">
                <a:latin typeface="Gill Sans MT" panose="020B0502020104020203" pitchFamily="34" charset="0"/>
              </a:rPr>
              <a:t>The merger is based on the ranking by wealth provided by the World Bank, based on the GNP per capita.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B2926AE-249A-46A7-949E-1ED3FD745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0610"/>
              </p:ext>
            </p:extLst>
          </p:nvPr>
        </p:nvGraphicFramePr>
        <p:xfrm>
          <a:off x="2365540" y="2901181"/>
          <a:ext cx="746091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391">
                  <a:extLst>
                    <a:ext uri="{9D8B030D-6E8A-4147-A177-3AD203B41FA5}">
                      <a16:colId xmlns:a16="http://schemas.microsoft.com/office/drawing/2014/main" val="1887303535"/>
                    </a:ext>
                  </a:extLst>
                </a:gridCol>
                <a:gridCol w="4391526">
                  <a:extLst>
                    <a:ext uri="{9D8B030D-6E8A-4147-A177-3AD203B41FA5}">
                      <a16:colId xmlns:a16="http://schemas.microsoft.com/office/drawing/2014/main" val="2122547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>
                          <a:latin typeface="Gill Sans MT" panose="020B0502020104020203" pitchFamily="34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 dirty="0">
                          <a:latin typeface="Gill Sans MT" panose="020B0502020104020203" pitchFamily="34" charset="0"/>
                        </a:rPr>
                        <a:t>GNI per Capita (2018 US$)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53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>
                          <a:latin typeface="Gill Sans MT" panose="020B0502020104020203" pitchFamily="34" charset="0"/>
                        </a:rPr>
                        <a:t>Low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 dirty="0">
                          <a:latin typeface="Gill Sans MT" panose="020B0502020104020203" pitchFamily="34" charset="0"/>
                        </a:rPr>
                        <a:t>&lt; 1,006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1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>
                          <a:latin typeface="Gill Sans MT" panose="020B0502020104020203" pitchFamily="34" charset="0"/>
                        </a:rPr>
                        <a:t>Lower Middle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 dirty="0">
                          <a:latin typeface="Gill Sans MT" panose="020B0502020104020203" pitchFamily="34" charset="0"/>
                        </a:rPr>
                        <a:t>1,006 to 3,955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2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>
                          <a:latin typeface="Gill Sans MT" panose="020B0502020104020203" pitchFamily="34" charset="0"/>
                        </a:rPr>
                        <a:t>Upper Middle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 dirty="0">
                          <a:latin typeface="Gill Sans MT" panose="020B0502020104020203" pitchFamily="34" charset="0"/>
                        </a:rPr>
                        <a:t>3,956 to 12,235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>
                          <a:latin typeface="Gill Sans MT" panose="020B0502020104020203" pitchFamily="34" charset="0"/>
                        </a:rPr>
                        <a:t>High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200" noProof="0" dirty="0">
                          <a:latin typeface="Gill Sans MT" panose="020B0502020104020203" pitchFamily="34" charset="0"/>
                        </a:rPr>
                        <a:t>&gt; 12,235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512787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E7A228-F3DC-4539-8D20-B9453F63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41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8828377D-3249-4702-A7A0-FF2742E39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01" y="0"/>
            <a:ext cx="6860000" cy="66675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67301" cy="617628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Extent of each Category in 2018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3A669E1-DD82-43D7-B98D-6ADEDD46C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11" y="6176284"/>
            <a:ext cx="3454578" cy="57788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ABCC69-E330-49B8-B0AD-752D9CE7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702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D4C3A5F-23B0-4118-A1DE-12952DEAC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2"/>
            <a:ext cx="12175958" cy="575138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DF03D-D46D-4190-9B44-BCB04EEF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ADBA19-B345-46B4-9EC8-CCEBE871A3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2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CA" sz="2200" dirty="0">
                <a:latin typeface="Gill Sans MT" panose="020B0502020104020203" pitchFamily="34" charset="0"/>
              </a:rPr>
              <a:t>Classification according to Civil Aviation Capacities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BFEA04-6E0E-4371-B2F8-C6AE37A5A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4746156"/>
            <a:ext cx="1656347" cy="21118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3037650-10FC-4D12-A923-DAB3F428A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37" y="38331"/>
            <a:ext cx="3162463" cy="49024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87"/>
            <a:ext cx="12192000" cy="68511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Example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4BB3758-61A3-48C6-A2E6-91E0C906E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62177"/>
              </p:ext>
            </p:extLst>
          </p:nvPr>
        </p:nvGraphicFramePr>
        <p:xfrm>
          <a:off x="804421" y="742761"/>
          <a:ext cx="3117966" cy="27243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5727">
                  <a:extLst>
                    <a:ext uri="{9D8B030D-6E8A-4147-A177-3AD203B41FA5}">
                      <a16:colId xmlns:a16="http://schemas.microsoft.com/office/drawing/2014/main" val="3680580464"/>
                    </a:ext>
                  </a:extLst>
                </a:gridCol>
                <a:gridCol w="1772239">
                  <a:extLst>
                    <a:ext uri="{9D8B030D-6E8A-4147-A177-3AD203B41FA5}">
                      <a16:colId xmlns:a16="http://schemas.microsoft.com/office/drawing/2014/main" val="1974864891"/>
                    </a:ext>
                  </a:extLst>
                </a:gridCol>
              </a:tblGrid>
              <a:tr h="49902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Category</a:t>
                      </a:r>
                      <a:endParaRPr lang="fr-FR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Description</a:t>
                      </a:r>
                      <a:endParaRPr lang="fr-FR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778014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A – Very Limited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1 / 1 / 0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5095490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B – Limited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1 / 1 / 1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7708047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 – Lower Middle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1 / 1 / [2;6] 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6390879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D – Upper Middle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1 / ]1;2] / [0;9]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0530661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E – Large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2 / [1;1.5] / [0;10]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8220400"/>
                  </a:ext>
                </a:extLst>
              </a:tr>
              <a:tr h="37088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F – Very Large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[3;113] / [1;1,567] / [1;84]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4494131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EAF67DA-39AB-4CAA-9429-199DA4551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16605"/>
              </p:ext>
            </p:extLst>
          </p:nvPr>
        </p:nvGraphicFramePr>
        <p:xfrm>
          <a:off x="4832139" y="742761"/>
          <a:ext cx="3840521" cy="27243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6314">
                  <a:extLst>
                    <a:ext uri="{9D8B030D-6E8A-4147-A177-3AD203B41FA5}">
                      <a16:colId xmlns:a16="http://schemas.microsoft.com/office/drawing/2014/main" val="3134722050"/>
                    </a:ext>
                  </a:extLst>
                </a:gridCol>
                <a:gridCol w="2464207">
                  <a:extLst>
                    <a:ext uri="{9D8B030D-6E8A-4147-A177-3AD203B41FA5}">
                      <a16:colId xmlns:a16="http://schemas.microsoft.com/office/drawing/2014/main" val="3444068819"/>
                    </a:ext>
                  </a:extLst>
                </a:gridCol>
              </a:tblGrid>
              <a:tr h="40613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Category</a:t>
                      </a:r>
                      <a:endParaRPr lang="fr-FR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Description</a:t>
                      </a:r>
                      <a:endParaRPr lang="fr-FR" sz="12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7399562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A – Very Low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Only small airports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029002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B – Low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Only one average airport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5495577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 – Lower Middle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More than one average airport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1139266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D – Upper Middle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Only one big airport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49750364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E – High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More than one big airport</a:t>
                      </a:r>
                      <a:endParaRPr lang="en-US" sz="12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6506991"/>
                  </a:ext>
                </a:extLst>
              </a:tr>
              <a:tr h="3863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F – Very High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More than 50 airports</a:t>
                      </a:r>
                      <a:endParaRPr lang="fr-FR" sz="1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880970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9B37D0-9D0E-473E-98B1-A3B36622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A8FD5A-4CDF-49E5-A8D6-640653B67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35" y="4161700"/>
            <a:ext cx="6280473" cy="742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5B16AA0-5837-471B-9BDB-E12D28F0A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4" y="5340004"/>
            <a:ext cx="8287176" cy="7747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99D2F96-E859-46B4-A4D3-E29C31C50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4758385"/>
            <a:ext cx="2013053" cy="742988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99B92CE-0A1A-4CBB-961A-F5088F362C2D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7669308" y="4533194"/>
            <a:ext cx="1674717" cy="596685"/>
          </a:xfrm>
          <a:prstGeom prst="straightConnector1">
            <a:avLst/>
          </a:prstGeom>
          <a:ln>
            <a:solidFill>
              <a:srgbClr val="5B92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A76F68-426F-4C13-B409-23CA0C09AF40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8672660" y="5129879"/>
            <a:ext cx="671365" cy="597495"/>
          </a:xfrm>
          <a:prstGeom prst="straightConnector1">
            <a:avLst/>
          </a:prstGeom>
          <a:ln>
            <a:solidFill>
              <a:srgbClr val="5B92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5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3F5649-4754-44A3-9A6C-4C58EE84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099"/>
            <a:ext cx="6507745" cy="507532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255" y="1325563"/>
            <a:ext cx="6507745" cy="4351338"/>
          </a:xfrm>
        </p:spPr>
        <p:txBody>
          <a:bodyPr>
            <a:normAutofit/>
          </a:bodyPr>
          <a:lstStyle/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Evolution Index &amp; Stability Index.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Underscoring of structural effects.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Stability Analysis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0C80B9A-B524-44A7-B76B-A92B5264A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69" y="2487606"/>
            <a:ext cx="5540131" cy="364437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85C5A6-85DC-425A-9DE5-31587052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717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E661511-5C70-4649-89CF-92682B59E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110"/>
            <a:ext cx="12192000" cy="579378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DF03D-D46D-4190-9B44-BCB04EEF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ADBA19-B345-46B4-9EC8-CCEBE871A32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2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CA" sz="2200" dirty="0">
                <a:latin typeface="Gill Sans MT" panose="020B0502020104020203" pitchFamily="34" charset="0"/>
              </a:rPr>
              <a:t>Stability Classification of  World Countries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29D149A-FBF5-45CF-9E2E-FFACAA2D4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4746156"/>
            <a:ext cx="2000985" cy="21118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201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E82533-6296-4BF1-99DA-0BDC15192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68"/>
            <a:ext cx="12178244" cy="642486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DF03D-D46D-4190-9B44-BCB04EEF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D7ABFBE-64E6-453B-B7BA-82BDA73DE8C5}"/>
              </a:ext>
            </a:extLst>
          </p:cNvPr>
          <p:cNvCxnSpPr>
            <a:cxnSpLocks/>
          </p:cNvCxnSpPr>
          <p:nvPr/>
        </p:nvCxnSpPr>
        <p:spPr>
          <a:xfrm>
            <a:off x="6047990" y="-84221"/>
            <a:ext cx="0" cy="6942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9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Benefits from the Internship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7" y="1325563"/>
            <a:ext cx="10555705" cy="3077996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Gill Sans MT" panose="020B0502020104020203" pitchFamily="34" charset="0"/>
              </a:rPr>
              <a:t>I learnt how to use chopsticks too.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endParaRPr lang="en-US" sz="2600" dirty="0">
              <a:latin typeface="Gill Sans MT" panose="020B0502020104020203" pitchFamily="34" charset="0"/>
            </a:endParaRP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Gill Sans MT" panose="020B0502020104020203" pitchFamily="34" charset="0"/>
              </a:rPr>
              <a:t>I discovered new cultures and ways of thinking : with the others interns &amp; in visiting Canada.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endParaRPr lang="en-US" sz="2600" dirty="0">
              <a:latin typeface="Gill Sans MT" panose="020B0502020104020203" pitchFamily="34" charset="0"/>
            </a:endParaRP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sz="2600" dirty="0">
                <a:latin typeface="Gill Sans MT" panose="020B0502020104020203" pitchFamily="34" charset="0"/>
              </a:rPr>
              <a:t>I learnt a lot about how Civil Aviation works &amp; the creation of Maps.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Gill Sans MT" panose="020B0502020104020203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7249E-2D00-4E49-8888-4E5FB0CB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AD5CFB-8BF1-4C36-935F-F3D628FAF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935" y="1325563"/>
            <a:ext cx="915402" cy="8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9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496BA-0E07-4024-98DE-E82BD930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0BF367-3C2D-42F2-9F00-3A40AFF14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617" y="0"/>
            <a:ext cx="15031233" cy="6858000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A3F6D4-07C0-4D61-8E9B-3F59D41A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025" y="115094"/>
            <a:ext cx="2743200" cy="365125"/>
          </a:xfrm>
        </p:spPr>
        <p:txBody>
          <a:bodyPr/>
          <a:lstStyle/>
          <a:p>
            <a:fld id="{ADE55563-0A5D-4BB1-929E-EED823DC0EB9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6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465"/>
            <a:ext cx="10515600" cy="4351338"/>
          </a:xfrm>
        </p:spPr>
        <p:txBody>
          <a:bodyPr/>
          <a:lstStyle/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Gill Sans MT" panose="020B0502020104020203" pitchFamily="34" charset="0"/>
              </a:rPr>
              <a:t>Classification according to Civil Aviation Facilities,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Gill Sans MT" panose="020B0502020104020203" pitchFamily="34" charset="0"/>
              </a:rPr>
              <a:t>Classification according to Flight Traffic,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Gill Sans MT" panose="020B0502020104020203" pitchFamily="34" charset="0"/>
              </a:rPr>
              <a:t>Merger between these two Classification,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600" dirty="0">
                <a:latin typeface="Gill Sans MT" panose="020B0502020104020203" pitchFamily="34" charset="0"/>
              </a:rPr>
              <a:t>Evolution &amp; Stability of Countries.</a:t>
            </a: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Gill Sans MT" panose="020B0502020104020203" pitchFamily="34" charset="0"/>
            </a:endParaRPr>
          </a:p>
          <a:p>
            <a:pPr marL="731520" lvl="1" indent="-45720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endParaRPr lang="en-US" sz="2600" dirty="0">
              <a:latin typeface="Gill Sans MT" panose="020B0502020104020203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7249E-2D00-4E49-8888-4E5FB0CB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03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716"/>
            <a:ext cx="10515600" cy="4351338"/>
          </a:xfrm>
        </p:spPr>
        <p:txBody>
          <a:bodyPr>
            <a:normAutofit/>
          </a:bodyPr>
          <a:lstStyle/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fr-FR" sz="2600" dirty="0">
                <a:latin typeface="Gill Sans MT" panose="020B0502020104020203" pitchFamily="34" charset="0"/>
              </a:rPr>
              <a:t>→	</a:t>
            </a:r>
            <a:r>
              <a:rPr lang="en-US" sz="2600" dirty="0">
                <a:latin typeface="Gill Sans MT" panose="020B0502020104020203" pitchFamily="34" charset="0"/>
              </a:rPr>
              <a:t>One airport, with One runway and One airline.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fr-FR" sz="2600" dirty="0">
                <a:latin typeface="Gill Sans MT" panose="020B0502020104020203" pitchFamily="34" charset="0"/>
              </a:rPr>
              <a:t>→	</a:t>
            </a:r>
            <a:r>
              <a:rPr lang="fr-FR" sz="2600" b="1" dirty="0">
                <a:latin typeface="Gill Sans MT" panose="020B0502020104020203" pitchFamily="34" charset="0"/>
              </a:rPr>
              <a:t>Data bases : </a:t>
            </a:r>
            <a:r>
              <a:rPr lang="fr-FR" sz="2600" dirty="0">
                <a:latin typeface="Gill Sans MT" panose="020B0502020104020203" pitchFamily="34" charset="0"/>
              </a:rPr>
              <a:t>OAG2018 (air links) &amp; Gilbert’s data (Runway).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fr-FR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fr-FR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fr-FR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fr-FR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fr-FR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fr-FR" sz="2600" dirty="0">
                <a:latin typeface="Gill Sans MT" panose="020B0502020104020203" pitchFamily="34" charset="0"/>
              </a:rPr>
              <a:t>→	</a:t>
            </a:r>
            <a:r>
              <a:rPr lang="en-US" sz="2600" dirty="0">
                <a:latin typeface="Gill Sans MT" panose="020B0502020104020203" pitchFamily="34" charset="0"/>
              </a:rPr>
              <a:t>Build a global classification with these three indicators.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C722301-B209-4691-8E51-77DD11F42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114626"/>
              </p:ext>
            </p:extLst>
          </p:nvPr>
        </p:nvGraphicFramePr>
        <p:xfrm>
          <a:off x="426764" y="973137"/>
          <a:ext cx="69151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92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What’s the percentage of 1-1-1 States in the world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088F26-EE8E-4F41-80A2-8E6271F0F562}"/>
              </a:ext>
            </a:extLst>
          </p:cNvPr>
          <p:cNvSpPr txBox="1"/>
          <p:nvPr/>
        </p:nvSpPr>
        <p:spPr>
          <a:xfrm>
            <a:off x="724144" y="4249668"/>
            <a:ext cx="13965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Gill Sans MT" panose="020B0502020104020203" pitchFamily="34" charset="0"/>
              </a:rPr>
              <a:t>Hash Table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E8232A-6A95-4AF9-B32D-9F47A80B6459}"/>
              </a:ext>
            </a:extLst>
          </p:cNvPr>
          <p:cNvSpPr txBox="1"/>
          <p:nvPr/>
        </p:nvSpPr>
        <p:spPr>
          <a:xfrm>
            <a:off x="4799695" y="4249668"/>
            <a:ext cx="2085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>
                <a:latin typeface="Gill Sans MT" panose="020B0502020104020203" pitchFamily="34" charset="0"/>
              </a:rPr>
              <a:t>Excel Document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C809F8-40B1-4684-AA46-E7EDE6AD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C489002-A071-4FA7-A239-7FFE9DE19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49" y="3139548"/>
            <a:ext cx="4125943" cy="12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0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123363"/>
          </a:xfrm>
        </p:spPr>
        <p:txBody>
          <a:bodyPr>
            <a:noAutofit/>
          </a:bodyPr>
          <a:lstStyle/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</a:t>
            </a:r>
            <a:r>
              <a:rPr lang="en-CA" sz="2600" b="1" dirty="0">
                <a:latin typeface="Gill Sans MT" panose="020B0502020104020203" pitchFamily="34" charset="0"/>
              </a:rPr>
              <a:t>Data bases : </a:t>
            </a:r>
            <a:r>
              <a:rPr lang="en-CA" sz="2600" dirty="0">
                <a:latin typeface="Gill Sans MT" panose="020B0502020104020203" pitchFamily="34" charset="0"/>
              </a:rPr>
              <a:t>Flights from OAG2018 &amp; Runways from Gilbert’s data.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12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Deleting dependant or disputed territories to only keep the ICAO member states.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Data Processing Phase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A004C5C-7EE0-4464-AA20-78F038EFC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534783"/>
              </p:ext>
            </p:extLst>
          </p:nvPr>
        </p:nvGraphicFramePr>
        <p:xfrm>
          <a:off x="0" y="2023380"/>
          <a:ext cx="12192000" cy="210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e 13">
            <a:extLst>
              <a:ext uri="{FF2B5EF4-FFF2-40B4-BE49-F238E27FC236}">
                <a16:creationId xmlns:a16="http://schemas.microsoft.com/office/drawing/2014/main" id="{23DD1F86-36F1-4C27-A45F-ACED6F51747B}"/>
              </a:ext>
            </a:extLst>
          </p:cNvPr>
          <p:cNvGrpSpPr/>
          <p:nvPr/>
        </p:nvGrpSpPr>
        <p:grpSpPr>
          <a:xfrm>
            <a:off x="2783071" y="4213909"/>
            <a:ext cx="2490537" cy="1001015"/>
            <a:chOff x="2763489" y="4213910"/>
            <a:chExt cx="2490537" cy="100101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272FC2F-89E8-4AFC-B15C-DB84C1137076}"/>
                </a:ext>
              </a:extLst>
            </p:cNvPr>
            <p:cNvSpPr/>
            <p:nvPr/>
          </p:nvSpPr>
          <p:spPr>
            <a:xfrm>
              <a:off x="2763489" y="4213910"/>
              <a:ext cx="2490537" cy="1001015"/>
            </a:xfrm>
            <a:prstGeom prst="ellipse">
              <a:avLst/>
            </a:prstGeom>
            <a:solidFill>
              <a:srgbClr val="5B92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78391EB-C9BC-4D7A-9A9A-5B1CC1F4D995}"/>
                </a:ext>
              </a:extLst>
            </p:cNvPr>
            <p:cNvSpPr txBox="1"/>
            <p:nvPr/>
          </p:nvSpPr>
          <p:spPr>
            <a:xfrm>
              <a:off x="3199710" y="4298920"/>
              <a:ext cx="17940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Gill Sans MT" panose="020B0502020104020203" pitchFamily="34" charset="0"/>
                </a:rPr>
                <a:t>Matching on </a:t>
              </a:r>
            </a:p>
            <a:p>
              <a:r>
                <a:rPr lang="fr-FR" dirty="0">
                  <a:latin typeface="Gill Sans MT" panose="020B0502020104020203" pitchFamily="34" charset="0"/>
                </a:rPr>
                <a:t>IATA Codes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610BE6-D4BF-425E-8447-B016E1761566}"/>
              </a:ext>
            </a:extLst>
          </p:cNvPr>
          <p:cNvGrpSpPr/>
          <p:nvPr/>
        </p:nvGrpSpPr>
        <p:grpSpPr>
          <a:xfrm>
            <a:off x="6918392" y="4213909"/>
            <a:ext cx="2490537" cy="1001015"/>
            <a:chOff x="6937976" y="4213909"/>
            <a:chExt cx="2490537" cy="100101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23749AB3-DF8E-46A8-90B7-0E7093EB6459}"/>
                </a:ext>
              </a:extLst>
            </p:cNvPr>
            <p:cNvSpPr/>
            <p:nvPr/>
          </p:nvSpPr>
          <p:spPr>
            <a:xfrm>
              <a:off x="6937976" y="4213909"/>
              <a:ext cx="2490537" cy="1001015"/>
            </a:xfrm>
            <a:prstGeom prst="ellipse">
              <a:avLst/>
            </a:prstGeom>
            <a:solidFill>
              <a:srgbClr val="5B92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CA0526-7F94-4B15-8613-9279708C0C96}"/>
                </a:ext>
              </a:extLst>
            </p:cNvPr>
            <p:cNvSpPr txBox="1"/>
            <p:nvPr/>
          </p:nvSpPr>
          <p:spPr>
            <a:xfrm>
              <a:off x="7380745" y="4298922"/>
              <a:ext cx="17940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Gill Sans MT" panose="020B0502020104020203" pitchFamily="34" charset="0"/>
                </a:rPr>
                <a:t>Matching on </a:t>
              </a:r>
            </a:p>
            <a:p>
              <a:r>
                <a:rPr lang="fr-FR" dirty="0">
                  <a:latin typeface="Gill Sans MT" panose="020B0502020104020203" pitchFamily="34" charset="0"/>
                </a:rPr>
                <a:t>ISO-3 Codes</a:t>
              </a:r>
            </a:p>
          </p:txBody>
        </p:sp>
      </p:grp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72BA36-FB3A-4EA0-8D41-317E99AB2CFA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693695" y="3200400"/>
            <a:ext cx="334645" cy="10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0B1D887-6636-4AE4-ABA8-E815E05C880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163661" y="3200400"/>
            <a:ext cx="0" cy="10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A1AFD6-3AC8-47FE-BBD3-F973211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04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655"/>
            <a:ext cx="10515600" cy="5953061"/>
          </a:xfrm>
        </p:spPr>
        <p:txBody>
          <a:bodyPr>
            <a:noAutofit/>
          </a:bodyPr>
          <a:lstStyle/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Maximal number of Runway by Airports.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Runway Index by Airports (including the layout).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510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Runway Data Base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23D80DB-77EF-41D7-A44E-21E52E62B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4720" y="1161833"/>
            <a:ext cx="2821998" cy="43314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801649-AA41-41D9-A5A4-6A5F8525E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79" y="1977103"/>
            <a:ext cx="2305050" cy="3318134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E3988F36-EEC4-420C-B9BF-AFF88CF9C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5970" y="1987585"/>
            <a:ext cx="4819650" cy="2891790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C00710-127A-4849-A929-0C89C64A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6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655"/>
            <a:ext cx="10515600" cy="5953061"/>
          </a:xfrm>
        </p:spPr>
        <p:txBody>
          <a:bodyPr>
            <a:noAutofit/>
          </a:bodyPr>
          <a:lstStyle/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Maximal number of Runway by Airports.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Runway Index by Airports (including the layout).</a:t>
            </a: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26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CA" sz="1200" dirty="0">
              <a:latin typeface="Gill Sans MT" panose="020B0502020104020203" pitchFamily="34" charset="0"/>
            </a:endParaRPr>
          </a:p>
          <a:p>
            <a:pPr marL="274320" lvl="1" indent="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CA" sz="2600" dirty="0">
                <a:latin typeface="Gill Sans MT" panose="020B0502020104020203" pitchFamily="34" charset="0"/>
              </a:rPr>
              <a:t>→	Global then Synthetic Runway Index.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3510"/>
          </a:xfrm>
        </p:spPr>
        <p:txBody>
          <a:bodyPr>
            <a:normAutofit/>
          </a:bodyPr>
          <a:lstStyle/>
          <a:p>
            <a:pPr algn="ctr"/>
            <a:r>
              <a:rPr lang="en-CA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Runway Data Base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6216FD9-0A6B-4514-9B64-3CCC0F6688A3}"/>
              </a:ext>
            </a:extLst>
          </p:cNvPr>
          <p:cNvGrpSpPr/>
          <p:nvPr/>
        </p:nvGrpSpPr>
        <p:grpSpPr>
          <a:xfrm>
            <a:off x="0" y="1916553"/>
            <a:ext cx="4331438" cy="3254010"/>
            <a:chOff x="544" y="2586356"/>
            <a:chExt cx="4331438" cy="325401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23D80DB-77EF-41D7-A44E-21E52E62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55264" y="1831636"/>
              <a:ext cx="2821998" cy="4331438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0BFB0B8-249C-46BD-AF19-3213A2FFD209}"/>
                </a:ext>
              </a:extLst>
            </p:cNvPr>
            <p:cNvSpPr txBox="1"/>
            <p:nvPr/>
          </p:nvSpPr>
          <p:spPr>
            <a:xfrm>
              <a:off x="1901606" y="5409479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ill Sans MT" panose="020B0502020104020203" pitchFamily="34" charset="0"/>
                </a:rPr>
                <a:t>1,5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913C129-F3F0-4EAF-847F-19C006BD45BF}"/>
              </a:ext>
            </a:extLst>
          </p:cNvPr>
          <p:cNvGrpSpPr/>
          <p:nvPr/>
        </p:nvGrpSpPr>
        <p:grpSpPr>
          <a:xfrm>
            <a:off x="4591179" y="1977103"/>
            <a:ext cx="2305050" cy="3749021"/>
            <a:chOff x="4613916" y="2586356"/>
            <a:chExt cx="2305050" cy="3749021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C801649-AA41-41D9-A5A4-6A5F8525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916" y="2586356"/>
              <a:ext cx="2305050" cy="3318134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E46BDD8-D5D8-440A-A26C-7F6A8D2EF594}"/>
                </a:ext>
              </a:extLst>
            </p:cNvPr>
            <p:cNvSpPr txBox="1"/>
            <p:nvPr/>
          </p:nvSpPr>
          <p:spPr>
            <a:xfrm>
              <a:off x="5501785" y="5904490"/>
              <a:ext cx="5293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ill Sans MT" panose="020B0502020104020203" pitchFamily="34" charset="0"/>
                </a:rPr>
                <a:t>2,5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A4BC53B-92D3-4AEF-B1E7-E0CE8C165508}"/>
              </a:ext>
            </a:extLst>
          </p:cNvPr>
          <p:cNvGrpSpPr/>
          <p:nvPr/>
        </p:nvGrpSpPr>
        <p:grpSpPr>
          <a:xfrm>
            <a:off x="7155970" y="1987585"/>
            <a:ext cx="4819650" cy="3307652"/>
            <a:chOff x="7181930" y="2294523"/>
            <a:chExt cx="4819650" cy="3307652"/>
          </a:xfrm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E3988F36-EEC4-420C-B9BF-AFF88CF9C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81930" y="2294523"/>
              <a:ext cx="4819650" cy="2891790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782439B-61D1-4DE8-BFE8-6549CC7B45F9}"/>
                </a:ext>
              </a:extLst>
            </p:cNvPr>
            <p:cNvSpPr txBox="1"/>
            <p:nvPr/>
          </p:nvSpPr>
          <p:spPr>
            <a:xfrm>
              <a:off x="9428890" y="5171288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200" dirty="0">
                  <a:latin typeface="Gill Sans MT" panose="020B0502020104020203" pitchFamily="34" charset="0"/>
                </a:rPr>
                <a:t>4</a:t>
              </a:r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C00710-127A-4849-A929-0C89C64A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153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èche : courbe vers le bas 19">
            <a:extLst>
              <a:ext uri="{FF2B5EF4-FFF2-40B4-BE49-F238E27FC236}">
                <a16:creationId xmlns:a16="http://schemas.microsoft.com/office/drawing/2014/main" id="{D7CFABD1-ABE2-45DF-9180-F86BFA75254B}"/>
              </a:ext>
            </a:extLst>
          </p:cNvPr>
          <p:cNvSpPr/>
          <p:nvPr/>
        </p:nvSpPr>
        <p:spPr>
          <a:xfrm rot="10800000">
            <a:off x="2995861" y="3428996"/>
            <a:ext cx="6208289" cy="2442415"/>
          </a:xfrm>
          <a:prstGeom prst="curvedDownArrow">
            <a:avLst/>
          </a:prstGeom>
          <a:solidFill>
            <a:srgbClr val="5B9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courbe vers le haut 17">
            <a:extLst>
              <a:ext uri="{FF2B5EF4-FFF2-40B4-BE49-F238E27FC236}">
                <a16:creationId xmlns:a16="http://schemas.microsoft.com/office/drawing/2014/main" id="{63C05C80-8606-4135-A860-43F04CB802A1}"/>
              </a:ext>
            </a:extLst>
          </p:cNvPr>
          <p:cNvSpPr/>
          <p:nvPr/>
        </p:nvSpPr>
        <p:spPr>
          <a:xfrm rot="10800000">
            <a:off x="2995862" y="986588"/>
            <a:ext cx="6208289" cy="2442411"/>
          </a:xfrm>
          <a:prstGeom prst="curvedUpArrow">
            <a:avLst/>
          </a:prstGeom>
          <a:solidFill>
            <a:srgbClr val="5B9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E8373CCA-2769-4519-B73D-9F5E07452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14931"/>
              </p:ext>
            </p:extLst>
          </p:nvPr>
        </p:nvGraphicFramePr>
        <p:xfrm>
          <a:off x="-1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658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Algorithm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EDD82E-7F46-47D8-88BD-AD9C9D65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826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8F7964DE-7A6C-4E91-BF79-5D1AF14C3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2"/>
            <a:ext cx="12182383" cy="59236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DF03D-D46D-4190-9B44-BCB04EEF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86AA6-347A-4A02-9F76-2AA8F480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5371"/>
            <a:ext cx="1860884" cy="23726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0"/>
          </a:effec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9ADBA19-B345-46B4-9EC8-CCEBE871A3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5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CA" sz="2200" dirty="0">
                <a:latin typeface="Gill Sans MT" panose="020B0502020104020203" pitchFamily="34" charset="0"/>
              </a:rPr>
              <a:t>Classification according to Civil Aviation Facilities</a:t>
            </a:r>
          </a:p>
        </p:txBody>
      </p:sp>
    </p:spTree>
    <p:extLst>
      <p:ext uri="{BB962C8B-B14F-4D97-AF65-F5344CB8AC3E}">
        <p14:creationId xmlns:p14="http://schemas.microsoft.com/office/powerpoint/2010/main" val="3947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7AA45-A401-4EC3-AF81-E0F663648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</a:rPr>
              <a:t>Classification according to National Flight Traffic</a:t>
            </a:r>
            <a:endParaRPr lang="en-CA" sz="3200" b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DBB89F-9FDE-44A0-88EE-CB8FDE95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253331"/>
            <a:ext cx="10877550" cy="4351338"/>
          </a:xfrm>
        </p:spPr>
        <p:txBody>
          <a:bodyPr>
            <a:normAutofit/>
          </a:bodyPr>
          <a:lstStyle/>
          <a:p>
            <a:pPr marL="788670" lvl="1" indent="-51435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</a:pPr>
            <a:r>
              <a:rPr lang="en-US" sz="2600" dirty="0">
                <a:latin typeface="Gill Sans MT" panose="020B0502020104020203" pitchFamily="34" charset="0"/>
              </a:rPr>
              <a:t>Number of Big Airports (&gt; 10,000 yearly flights),</a:t>
            </a:r>
          </a:p>
          <a:p>
            <a:pPr marL="788670" lvl="1" indent="-51435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</a:pPr>
            <a:r>
              <a:rPr lang="en-US" sz="2600" dirty="0">
                <a:latin typeface="Gill Sans MT" panose="020B0502020104020203" pitchFamily="34" charset="0"/>
              </a:rPr>
              <a:t>Number of Average Airports (between 1,000 &amp; 10,000 yearly flights),</a:t>
            </a:r>
          </a:p>
          <a:p>
            <a:pPr marL="788670" lvl="1" indent="-514350">
              <a:lnSpc>
                <a:spcPct val="114000"/>
              </a:lnSpc>
              <a:spcBef>
                <a:spcPts val="0"/>
              </a:spcBef>
              <a:spcAft>
                <a:spcPts val="200"/>
              </a:spcAft>
              <a:buFont typeface="+mj-lt"/>
              <a:buAutoNum type="arabicParenR"/>
            </a:pPr>
            <a:r>
              <a:rPr lang="en-US" sz="2600" dirty="0">
                <a:latin typeface="Gill Sans MT" panose="020B0502020104020203" pitchFamily="34" charset="0"/>
              </a:rPr>
              <a:t>Number of Small Airports (&lt; 1,000 yearly flights).</a:t>
            </a:r>
          </a:p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1C2B291-4BC5-4036-B7FE-461454AAE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6750"/>
            <a:ext cx="6460227" cy="305514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CDFA4F-A2EB-4D5D-BAC5-7D05D43B1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27" y="3085313"/>
            <a:ext cx="4769748" cy="307383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E97585-52C0-42FE-8C8A-91CE4175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55563-0A5D-4BB1-929E-EED823DC0EB9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633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3.xml><?xml version="1.0" encoding="utf-8"?>
<a:theme xmlns:a="http://schemas.openxmlformats.org/drawingml/2006/main" name="2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4.xml><?xml version="1.0" encoding="utf-8"?>
<a:theme xmlns:a="http://schemas.openxmlformats.org/drawingml/2006/main" name="3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5.xml><?xml version="1.0" encoding="utf-8"?>
<a:theme xmlns:a="http://schemas.openxmlformats.org/drawingml/2006/main" name="4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6.xml><?xml version="1.0" encoding="utf-8"?>
<a:theme xmlns:a="http://schemas.openxmlformats.org/drawingml/2006/main" name="5_Thème1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1" id="{DAAC60F1-6607-4FC7-BA26-DB5B0E1C6752}" vid="{DDCABD7C-4367-481B-9003-D91CCB2ACA1C}"/>
    </a:ext>
  </a:extLst>
</a:theme>
</file>

<file path=ppt/theme/theme7.xml><?xml version="1.0" encoding="utf-8"?>
<a:theme xmlns:a="http://schemas.openxmlformats.org/drawingml/2006/main" name="Thème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A862"/>
      </a:accent1>
      <a:accent2>
        <a:srgbClr val="7F122A"/>
      </a:accent2>
      <a:accent3>
        <a:srgbClr val="C0A862"/>
      </a:accent3>
      <a:accent4>
        <a:srgbClr val="7F122A"/>
      </a:accent4>
      <a:accent5>
        <a:srgbClr val="C0A862"/>
      </a:accent5>
      <a:accent6>
        <a:srgbClr val="7F122A"/>
      </a:accent6>
      <a:hlink>
        <a:srgbClr val="7F122A"/>
      </a:hlink>
      <a:folHlink>
        <a:srgbClr val="7F122A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2" id="{D3250FB5-4B1F-4393-AED9-9EA3D10D8CC5}" vid="{83188625-D01F-4E7C-94C8-C3431ACFAE1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</TotalTime>
  <Words>1159</Words>
  <Application>Microsoft Office PowerPoint</Application>
  <PresentationFormat>Grand écran</PresentationFormat>
  <Paragraphs>203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19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GillSans Bold</vt:lpstr>
      <vt:lpstr>Times</vt:lpstr>
      <vt:lpstr>Times New Roman</vt:lpstr>
      <vt:lpstr>Wingdings</vt:lpstr>
      <vt:lpstr>Thème1</vt:lpstr>
      <vt:lpstr>1_Thème1</vt:lpstr>
      <vt:lpstr>2_Thème1</vt:lpstr>
      <vt:lpstr>3_Thème1</vt:lpstr>
      <vt:lpstr>4_Thème1</vt:lpstr>
      <vt:lpstr>5_Thème1</vt:lpstr>
      <vt:lpstr>Thème2</vt:lpstr>
      <vt:lpstr>Thème Office</vt:lpstr>
      <vt:lpstr>1_Thème Office</vt:lpstr>
      <vt:lpstr>Classification of World Countries according to Civil Aviation Capacities (CAEM)</vt:lpstr>
      <vt:lpstr>Table of Contents</vt:lpstr>
      <vt:lpstr>What’s the percentage of 1-1-1 States in the world ?</vt:lpstr>
      <vt:lpstr>Data Processing Phase</vt:lpstr>
      <vt:lpstr>Runway Data Base</vt:lpstr>
      <vt:lpstr>Runway Data Base</vt:lpstr>
      <vt:lpstr>Algorithm</vt:lpstr>
      <vt:lpstr>Présentation PowerPoint</vt:lpstr>
      <vt:lpstr>Classification according to National Flight Traffic</vt:lpstr>
      <vt:lpstr>Présentation PowerPoint</vt:lpstr>
      <vt:lpstr>Merger</vt:lpstr>
      <vt:lpstr>Extent of each Category in 2018</vt:lpstr>
      <vt:lpstr>Présentation PowerPoint</vt:lpstr>
      <vt:lpstr>Example</vt:lpstr>
      <vt:lpstr>Stability Analysis</vt:lpstr>
      <vt:lpstr>Présentation PowerPoint</vt:lpstr>
      <vt:lpstr>Présentation PowerPoint</vt:lpstr>
      <vt:lpstr>Benefits from the Internship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Maël AKOUZ X2017</dc:creator>
  <cp:lastModifiedBy>Maël AKOUZ</cp:lastModifiedBy>
  <cp:revision>125</cp:revision>
  <dcterms:created xsi:type="dcterms:W3CDTF">2019-07-19T19:29:15Z</dcterms:created>
  <dcterms:modified xsi:type="dcterms:W3CDTF">2019-09-03T19:50:35Z</dcterms:modified>
</cp:coreProperties>
</file>